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9144000"/>
  <p:notesSz cx="6858000" cy="9144000"/>
  <p:embeddedFontLst>
    <p:embeddedFont>
      <p:font typeface="Source Code Pro"/>
      <p:regular r:id="rId35"/>
      <p:bold r:id="rId36"/>
      <p:italic r:id="rId37"/>
      <p:boldItalic r:id="rId38"/>
    </p:embeddedFont>
    <p:embeddedFont>
      <p:font typeface="Oswald"/>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4784">
          <p15:clr>
            <a:srgbClr val="A4A3A4"/>
          </p15:clr>
        </p15:guide>
        <p15:guide id="3" orient="horz" pos="812">
          <p15:clr>
            <a:srgbClr val="9AA0A6"/>
          </p15:clr>
        </p15:guide>
        <p15:guide id="4" pos="141">
          <p15:clr>
            <a:srgbClr val="9AA0A6"/>
          </p15:clr>
        </p15:guide>
        <p15:guide id="5" pos="2420">
          <p15:clr>
            <a:srgbClr val="9AA0A6"/>
          </p15:clr>
        </p15:guide>
        <p15:guide id="6" pos="2362">
          <p15:clr>
            <a:srgbClr val="9AA0A6"/>
          </p15:clr>
        </p15:guide>
        <p15:guide id="7" pos="75">
          <p15:clr>
            <a:srgbClr val="9AA0A6"/>
          </p15:clr>
        </p15:guide>
        <p15:guide id="8" pos="5248">
          <p15:clr>
            <a:srgbClr val="9AA0A6"/>
          </p15:clr>
        </p15:guide>
        <p15:guide id="9" orient="horz" pos="4107">
          <p15:clr>
            <a:srgbClr val="9AA0A6"/>
          </p15:clr>
        </p15:guide>
        <p15:guide id="10" orient="horz" pos="377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4784"/>
        <p:guide pos="812" orient="horz"/>
        <p:guide pos="141"/>
        <p:guide pos="2420"/>
        <p:guide pos="2362"/>
        <p:guide pos="75"/>
        <p:guide pos="5248"/>
        <p:guide pos="4107" orient="horz"/>
        <p:guide pos="3775"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swald-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SourceCodePro-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SourceCodePro-italic.fntdata"/><Relationship Id="rId14" Type="http://schemas.openxmlformats.org/officeDocument/2006/relationships/slide" Target="slides/slide8.xml"/><Relationship Id="rId36" Type="http://schemas.openxmlformats.org/officeDocument/2006/relationships/font" Target="fonts/SourceCodePro-bold.fntdata"/><Relationship Id="rId17" Type="http://schemas.openxmlformats.org/officeDocument/2006/relationships/slide" Target="slides/slide11.xml"/><Relationship Id="rId39" Type="http://schemas.openxmlformats.org/officeDocument/2006/relationships/font" Target="fonts/Oswald-regular.fntdata"/><Relationship Id="rId16" Type="http://schemas.openxmlformats.org/officeDocument/2006/relationships/slide" Target="slides/slide10.xml"/><Relationship Id="rId38" Type="http://schemas.openxmlformats.org/officeDocument/2006/relationships/font" Target="fonts/SourceCodePr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6b3185bd4a_2_69:notes"/>
          <p:cNvSpPr/>
          <p:nvPr>
            <p:ph idx="2" type="sldImg"/>
          </p:nvPr>
        </p:nvSpPr>
        <p:spPr>
          <a:xfrm>
            <a:off x="1143652" y="685800"/>
            <a:ext cx="45722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16b3185bd4a_2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6b3185bd4a_2_129:notes"/>
          <p:cNvSpPr/>
          <p:nvPr>
            <p:ph idx="2" type="sldImg"/>
          </p:nvPr>
        </p:nvSpPr>
        <p:spPr>
          <a:xfrm>
            <a:off x="1143652" y="685800"/>
            <a:ext cx="45722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16b3185bd4a_2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6b3185bd4a_2_134:notes"/>
          <p:cNvSpPr/>
          <p:nvPr>
            <p:ph idx="2" type="sldImg"/>
          </p:nvPr>
        </p:nvSpPr>
        <p:spPr>
          <a:xfrm>
            <a:off x="1143652" y="685800"/>
            <a:ext cx="45722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16b3185bd4a_2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6b3185bd4a_2_139:notes"/>
          <p:cNvSpPr/>
          <p:nvPr>
            <p:ph idx="2" type="sldImg"/>
          </p:nvPr>
        </p:nvSpPr>
        <p:spPr>
          <a:xfrm>
            <a:off x="1143652" y="685800"/>
            <a:ext cx="45722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16b3185bd4a_2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6b3185bd4a_2_144:notes"/>
          <p:cNvSpPr/>
          <p:nvPr>
            <p:ph idx="2" type="sldImg"/>
          </p:nvPr>
        </p:nvSpPr>
        <p:spPr>
          <a:xfrm>
            <a:off x="1143652" y="685800"/>
            <a:ext cx="45722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16b3185bd4a_2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6b3185bd4a_2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16b3185bd4a_2_149:notes"/>
          <p:cNvSpPr/>
          <p:nvPr>
            <p:ph idx="2" type="sldImg"/>
          </p:nvPr>
        </p:nvSpPr>
        <p:spPr>
          <a:xfrm>
            <a:off x="1143274" y="685800"/>
            <a:ext cx="4571983"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6b3185bd4a_2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16b3185bd4a_2_156:notes"/>
          <p:cNvSpPr/>
          <p:nvPr>
            <p:ph idx="2" type="sldImg"/>
          </p:nvPr>
        </p:nvSpPr>
        <p:spPr>
          <a:xfrm>
            <a:off x="1143274" y="685800"/>
            <a:ext cx="4571983"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6b3185bd4a_2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16b3185bd4a_2_162:notes"/>
          <p:cNvSpPr/>
          <p:nvPr>
            <p:ph idx="2" type="sldImg"/>
          </p:nvPr>
        </p:nvSpPr>
        <p:spPr>
          <a:xfrm>
            <a:off x="1143274" y="685800"/>
            <a:ext cx="4571983"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6b3185bd4a_2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16b3185bd4a_2_170:notes"/>
          <p:cNvSpPr/>
          <p:nvPr>
            <p:ph idx="2" type="sldImg"/>
          </p:nvPr>
        </p:nvSpPr>
        <p:spPr>
          <a:xfrm>
            <a:off x="1143274" y="685800"/>
            <a:ext cx="4571983"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6b3185bd4a_2_176:notes"/>
          <p:cNvSpPr/>
          <p:nvPr>
            <p:ph idx="2" type="sldImg"/>
          </p:nvPr>
        </p:nvSpPr>
        <p:spPr>
          <a:xfrm>
            <a:off x="1143652" y="685800"/>
            <a:ext cx="45722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16b3185bd4a_2_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6b3185bd4a_2_181:notes"/>
          <p:cNvSpPr/>
          <p:nvPr>
            <p:ph idx="2" type="sldImg"/>
          </p:nvPr>
        </p:nvSpPr>
        <p:spPr>
          <a:xfrm>
            <a:off x="1143652" y="685800"/>
            <a:ext cx="45722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16b3185bd4a_2_1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6b3185bd4a_2_79:notes"/>
          <p:cNvSpPr/>
          <p:nvPr>
            <p:ph idx="2" type="sldImg"/>
          </p:nvPr>
        </p:nvSpPr>
        <p:spPr>
          <a:xfrm>
            <a:off x="1143652" y="685800"/>
            <a:ext cx="45722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16b3185bd4a_2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6b3185bd4a_2_186:notes"/>
          <p:cNvSpPr/>
          <p:nvPr>
            <p:ph idx="2" type="sldImg"/>
          </p:nvPr>
        </p:nvSpPr>
        <p:spPr>
          <a:xfrm>
            <a:off x="1143652" y="685800"/>
            <a:ext cx="45722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g16b3185bd4a_2_1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6b3185bd4a_2_191:notes"/>
          <p:cNvSpPr/>
          <p:nvPr>
            <p:ph idx="2" type="sldImg"/>
          </p:nvPr>
        </p:nvSpPr>
        <p:spPr>
          <a:xfrm>
            <a:off x="1143652" y="685800"/>
            <a:ext cx="45722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16b3185bd4a_2_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6b3185bd4a_2_196:notes"/>
          <p:cNvSpPr/>
          <p:nvPr>
            <p:ph idx="2" type="sldImg"/>
          </p:nvPr>
        </p:nvSpPr>
        <p:spPr>
          <a:xfrm>
            <a:off x="1143652" y="685800"/>
            <a:ext cx="45722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16b3185bd4a_2_1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6b3185bd4a_2_201:notes"/>
          <p:cNvSpPr/>
          <p:nvPr>
            <p:ph idx="2" type="sldImg"/>
          </p:nvPr>
        </p:nvSpPr>
        <p:spPr>
          <a:xfrm>
            <a:off x="1143652" y="685800"/>
            <a:ext cx="45722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g16b3185bd4a_2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6b3185bd4a_2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16b3185bd4a_2_206:notes"/>
          <p:cNvSpPr/>
          <p:nvPr>
            <p:ph idx="2" type="sldImg"/>
          </p:nvPr>
        </p:nvSpPr>
        <p:spPr>
          <a:xfrm>
            <a:off x="1143274" y="685800"/>
            <a:ext cx="4571983"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6b3185bd4a_2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16b3185bd4a_2_213:notes"/>
          <p:cNvSpPr/>
          <p:nvPr>
            <p:ph idx="2" type="sldImg"/>
          </p:nvPr>
        </p:nvSpPr>
        <p:spPr>
          <a:xfrm>
            <a:off x="1143274" y="685800"/>
            <a:ext cx="4571983"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6b3185bd4a_2_218:notes"/>
          <p:cNvSpPr/>
          <p:nvPr>
            <p:ph idx="2" type="sldImg"/>
          </p:nvPr>
        </p:nvSpPr>
        <p:spPr>
          <a:xfrm>
            <a:off x="1143652" y="685800"/>
            <a:ext cx="45722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16b3185bd4a_2_2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6b3185bd4a_2_223:notes"/>
          <p:cNvSpPr/>
          <p:nvPr>
            <p:ph idx="2" type="sldImg"/>
          </p:nvPr>
        </p:nvSpPr>
        <p:spPr>
          <a:xfrm>
            <a:off x="1143652" y="685800"/>
            <a:ext cx="45722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16b3185bd4a_2_2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6b3185bd4a_2_228:notes"/>
          <p:cNvSpPr/>
          <p:nvPr>
            <p:ph idx="2" type="sldImg"/>
          </p:nvPr>
        </p:nvSpPr>
        <p:spPr>
          <a:xfrm>
            <a:off x="1143652" y="685800"/>
            <a:ext cx="45722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16b3185bd4a_2_2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sv"/>
              <a:t>Lägg till länk. Snygga till sista raden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6b3185bd4a_2_92:notes"/>
          <p:cNvSpPr/>
          <p:nvPr>
            <p:ph idx="2" type="sldImg"/>
          </p:nvPr>
        </p:nvSpPr>
        <p:spPr>
          <a:xfrm>
            <a:off x="1143652" y="685800"/>
            <a:ext cx="45722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16b3185bd4a_2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6b3185bd4a_2_97:notes"/>
          <p:cNvSpPr/>
          <p:nvPr>
            <p:ph idx="2" type="sldImg"/>
          </p:nvPr>
        </p:nvSpPr>
        <p:spPr>
          <a:xfrm>
            <a:off x="1143652" y="685800"/>
            <a:ext cx="45722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16b3185bd4a_2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6b3185bd4a_2_102:notes"/>
          <p:cNvSpPr/>
          <p:nvPr>
            <p:ph idx="2" type="sldImg"/>
          </p:nvPr>
        </p:nvSpPr>
        <p:spPr>
          <a:xfrm>
            <a:off x="1143652" y="685800"/>
            <a:ext cx="45722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16b3185bd4a_2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6b3185bd4a_2_108:notes"/>
          <p:cNvSpPr/>
          <p:nvPr>
            <p:ph idx="2" type="sldImg"/>
          </p:nvPr>
        </p:nvSpPr>
        <p:spPr>
          <a:xfrm>
            <a:off x="1143652" y="685800"/>
            <a:ext cx="45722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16b3185bd4a_2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6b3185bd4a_2_113:notes"/>
          <p:cNvSpPr/>
          <p:nvPr>
            <p:ph idx="2" type="sldImg"/>
          </p:nvPr>
        </p:nvSpPr>
        <p:spPr>
          <a:xfrm>
            <a:off x="1143652" y="685800"/>
            <a:ext cx="45722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16b3185bd4a_2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6b3185bd4a_2_118:notes"/>
          <p:cNvSpPr/>
          <p:nvPr>
            <p:ph idx="2" type="sldImg"/>
          </p:nvPr>
        </p:nvSpPr>
        <p:spPr>
          <a:xfrm>
            <a:off x="1143652" y="685800"/>
            <a:ext cx="45722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16b3185bd4a_2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6b3185bd4a_2_124:notes"/>
          <p:cNvSpPr/>
          <p:nvPr>
            <p:ph idx="2" type="sldImg"/>
          </p:nvPr>
        </p:nvSpPr>
        <p:spPr>
          <a:xfrm>
            <a:off x="1143652" y="685800"/>
            <a:ext cx="457228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16b3185bd4a_2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14"/>
          <p:cNvSpPr/>
          <p:nvPr/>
        </p:nvSpPr>
        <p:spPr>
          <a:xfrm>
            <a:off x="0" y="2089890"/>
            <a:ext cx="9144526" cy="2678545"/>
          </a:xfrm>
          <a:prstGeom prst="rect">
            <a:avLst/>
          </a:prstGeom>
          <a:solidFill>
            <a:srgbClr val="93C47D"/>
          </a:solidFill>
          <a:ln>
            <a:noFill/>
          </a:ln>
        </p:spPr>
        <p:txBody>
          <a:bodyPr anchorCtr="0" anchor="ctr" bIns="101375" lIns="101375" spcFirstLastPara="1" rIns="101375" wrap="square" tIns="1013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6" name="Google Shape;56;p14"/>
          <p:cNvSpPr txBox="1"/>
          <p:nvPr>
            <p:ph type="title"/>
          </p:nvPr>
        </p:nvSpPr>
        <p:spPr>
          <a:xfrm>
            <a:off x="430825" y="2519708"/>
            <a:ext cx="8282891" cy="2022108"/>
          </a:xfrm>
          <a:prstGeom prst="rect">
            <a:avLst/>
          </a:prstGeom>
          <a:noFill/>
          <a:ln>
            <a:noFill/>
          </a:ln>
        </p:spPr>
        <p:txBody>
          <a:bodyPr anchorCtr="0" anchor="ctr" bIns="101375" lIns="101375" spcFirstLastPara="1" rIns="101375" wrap="square" tIns="101375">
            <a:normAutofit/>
          </a:bodyPr>
          <a:lstStyle>
            <a:lvl1pPr lvl="0" algn="ctr">
              <a:lnSpc>
                <a:spcPct val="100000"/>
              </a:lnSpc>
              <a:spcBef>
                <a:spcPts val="0"/>
              </a:spcBef>
              <a:spcAft>
                <a:spcPts val="0"/>
              </a:spcAft>
              <a:buClr>
                <a:schemeClr val="lt1"/>
              </a:buClr>
              <a:buSzPts val="4000"/>
              <a:buNone/>
              <a:defRPr sz="4000">
                <a:solidFill>
                  <a:schemeClr val="lt1"/>
                </a:solidFill>
              </a:defRPr>
            </a:lvl1pPr>
            <a:lvl2pPr lvl="1" algn="ctr">
              <a:lnSpc>
                <a:spcPct val="100000"/>
              </a:lnSpc>
              <a:spcBef>
                <a:spcPts val="0"/>
              </a:spcBef>
              <a:spcAft>
                <a:spcPts val="0"/>
              </a:spcAft>
              <a:buClr>
                <a:schemeClr val="lt1"/>
              </a:buClr>
              <a:buSzPts val="4000"/>
              <a:buNone/>
              <a:defRPr sz="4000">
                <a:solidFill>
                  <a:schemeClr val="lt1"/>
                </a:solidFill>
              </a:defRPr>
            </a:lvl2pPr>
            <a:lvl3pPr lvl="2" algn="ctr">
              <a:lnSpc>
                <a:spcPct val="100000"/>
              </a:lnSpc>
              <a:spcBef>
                <a:spcPts val="0"/>
              </a:spcBef>
              <a:spcAft>
                <a:spcPts val="0"/>
              </a:spcAft>
              <a:buClr>
                <a:schemeClr val="lt1"/>
              </a:buClr>
              <a:buSzPts val="4000"/>
              <a:buNone/>
              <a:defRPr sz="4000">
                <a:solidFill>
                  <a:schemeClr val="lt1"/>
                </a:solidFill>
              </a:defRPr>
            </a:lvl3pPr>
            <a:lvl4pPr lvl="3" algn="ctr">
              <a:lnSpc>
                <a:spcPct val="100000"/>
              </a:lnSpc>
              <a:spcBef>
                <a:spcPts val="0"/>
              </a:spcBef>
              <a:spcAft>
                <a:spcPts val="0"/>
              </a:spcAft>
              <a:buClr>
                <a:schemeClr val="lt1"/>
              </a:buClr>
              <a:buSzPts val="4000"/>
              <a:buNone/>
              <a:defRPr sz="4000">
                <a:solidFill>
                  <a:schemeClr val="lt1"/>
                </a:solidFill>
              </a:defRPr>
            </a:lvl4pPr>
            <a:lvl5pPr lvl="4" algn="ctr">
              <a:lnSpc>
                <a:spcPct val="100000"/>
              </a:lnSpc>
              <a:spcBef>
                <a:spcPts val="0"/>
              </a:spcBef>
              <a:spcAft>
                <a:spcPts val="0"/>
              </a:spcAft>
              <a:buClr>
                <a:schemeClr val="lt1"/>
              </a:buClr>
              <a:buSzPts val="4000"/>
              <a:buNone/>
              <a:defRPr sz="4000">
                <a:solidFill>
                  <a:schemeClr val="lt1"/>
                </a:solidFill>
              </a:defRPr>
            </a:lvl5pPr>
            <a:lvl6pPr lvl="5" algn="ctr">
              <a:lnSpc>
                <a:spcPct val="100000"/>
              </a:lnSpc>
              <a:spcBef>
                <a:spcPts val="0"/>
              </a:spcBef>
              <a:spcAft>
                <a:spcPts val="0"/>
              </a:spcAft>
              <a:buClr>
                <a:schemeClr val="lt1"/>
              </a:buClr>
              <a:buSzPts val="4000"/>
              <a:buNone/>
              <a:defRPr sz="4000">
                <a:solidFill>
                  <a:schemeClr val="lt1"/>
                </a:solidFill>
              </a:defRPr>
            </a:lvl6pPr>
            <a:lvl7pPr lvl="6" algn="ctr">
              <a:lnSpc>
                <a:spcPct val="100000"/>
              </a:lnSpc>
              <a:spcBef>
                <a:spcPts val="0"/>
              </a:spcBef>
              <a:spcAft>
                <a:spcPts val="0"/>
              </a:spcAft>
              <a:buClr>
                <a:schemeClr val="lt1"/>
              </a:buClr>
              <a:buSzPts val="4000"/>
              <a:buNone/>
              <a:defRPr sz="4000">
                <a:solidFill>
                  <a:schemeClr val="lt1"/>
                </a:solidFill>
              </a:defRPr>
            </a:lvl7pPr>
            <a:lvl8pPr lvl="7" algn="ctr">
              <a:lnSpc>
                <a:spcPct val="100000"/>
              </a:lnSpc>
              <a:spcBef>
                <a:spcPts val="0"/>
              </a:spcBef>
              <a:spcAft>
                <a:spcPts val="0"/>
              </a:spcAft>
              <a:buClr>
                <a:schemeClr val="lt1"/>
              </a:buClr>
              <a:buSzPts val="4000"/>
              <a:buNone/>
              <a:defRPr sz="4000">
                <a:solidFill>
                  <a:schemeClr val="lt1"/>
                </a:solidFill>
              </a:defRPr>
            </a:lvl8pPr>
            <a:lvl9pPr lvl="8" algn="ctr">
              <a:lnSpc>
                <a:spcPct val="100000"/>
              </a:lnSpc>
              <a:spcBef>
                <a:spcPts val="0"/>
              </a:spcBef>
              <a:spcAft>
                <a:spcPts val="0"/>
              </a:spcAft>
              <a:buClr>
                <a:schemeClr val="lt1"/>
              </a:buClr>
              <a:buSzPts val="4000"/>
              <a:buNone/>
              <a:defRPr sz="4000">
                <a:solidFill>
                  <a:schemeClr val="lt1"/>
                </a:solidFill>
              </a:defRPr>
            </a:lvl9pPr>
          </a:lstStyle>
          <a:p/>
        </p:txBody>
      </p:sp>
      <p:sp>
        <p:nvSpPr>
          <p:cNvPr id="57" name="Google Shape;57;p14"/>
          <p:cNvSpPr txBox="1"/>
          <p:nvPr>
            <p:ph idx="12" type="sldNum"/>
          </p:nvPr>
        </p:nvSpPr>
        <p:spPr>
          <a:xfrm>
            <a:off x="8472945" y="6217890"/>
            <a:ext cx="548672" cy="524714"/>
          </a:xfrm>
          <a:prstGeom prst="rect">
            <a:avLst/>
          </a:prstGeom>
          <a:noFill/>
          <a:ln>
            <a:noFill/>
          </a:ln>
        </p:spPr>
        <p:txBody>
          <a:bodyPr anchorCtr="0" anchor="ctr" bIns="101375" lIns="101375" spcFirstLastPara="1" rIns="101375" wrap="square" tIns="10137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5"/>
          <p:cNvSpPr txBox="1"/>
          <p:nvPr>
            <p:ph idx="12" type="sldNum"/>
          </p:nvPr>
        </p:nvSpPr>
        <p:spPr>
          <a:xfrm>
            <a:off x="8472945" y="6217890"/>
            <a:ext cx="548672" cy="524714"/>
          </a:xfrm>
          <a:prstGeom prst="rect">
            <a:avLst/>
          </a:prstGeom>
          <a:noFill/>
          <a:ln>
            <a:noFill/>
          </a:ln>
        </p:spPr>
        <p:txBody>
          <a:bodyPr anchorCtr="0" anchor="ctr" bIns="101375" lIns="101375" spcFirstLastPara="1" rIns="101375" wrap="square" tIns="10137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rgbClr val="93C47D"/>
        </a:solidFill>
      </p:bgPr>
    </p:bg>
    <p:spTree>
      <p:nvGrpSpPr>
        <p:cNvPr id="60" name="Shape 60"/>
        <p:cNvGrpSpPr/>
        <p:nvPr/>
      </p:nvGrpSpPr>
      <p:grpSpPr>
        <a:xfrm>
          <a:off x="0" y="0"/>
          <a:ext cx="0" cy="0"/>
          <a:chOff x="0" y="0"/>
          <a:chExt cx="0" cy="0"/>
        </a:xfrm>
      </p:grpSpPr>
      <p:sp>
        <p:nvSpPr>
          <p:cNvPr id="61" name="Google Shape;61;p16"/>
          <p:cNvSpPr/>
          <p:nvPr/>
        </p:nvSpPr>
        <p:spPr>
          <a:xfrm>
            <a:off x="3591000" y="225"/>
            <a:ext cx="5553300" cy="6858300"/>
          </a:xfrm>
          <a:prstGeom prst="rect">
            <a:avLst/>
          </a:prstGeom>
          <a:solidFill>
            <a:schemeClr val="lt1"/>
          </a:solidFill>
          <a:ln>
            <a:noFill/>
          </a:ln>
        </p:spPr>
        <p:txBody>
          <a:bodyPr anchorCtr="0" anchor="ctr" bIns="101375" lIns="101375" spcFirstLastPara="1" rIns="101375" wrap="square" tIns="1013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62" name="Google Shape;62;p16"/>
          <p:cNvSpPr txBox="1"/>
          <p:nvPr>
            <p:ph idx="1" type="subTitle"/>
          </p:nvPr>
        </p:nvSpPr>
        <p:spPr>
          <a:xfrm>
            <a:off x="265523" y="1187350"/>
            <a:ext cx="3245700" cy="1779900"/>
          </a:xfrm>
          <a:prstGeom prst="rect">
            <a:avLst/>
          </a:prstGeom>
          <a:noFill/>
          <a:ln>
            <a:noFill/>
          </a:ln>
        </p:spPr>
        <p:txBody>
          <a:bodyPr anchorCtr="0" anchor="t" bIns="101375" lIns="101375" spcFirstLastPara="1" rIns="101375" wrap="square" tIns="101375">
            <a:normAutofit/>
          </a:bodyPr>
          <a:lstStyle>
            <a:lvl1pPr lvl="0" algn="ctr">
              <a:lnSpc>
                <a:spcPct val="100000"/>
              </a:lnSpc>
              <a:spcBef>
                <a:spcPts val="0"/>
              </a:spcBef>
              <a:spcAft>
                <a:spcPts val="0"/>
              </a:spcAft>
              <a:buClr>
                <a:schemeClr val="lt1"/>
              </a:buClr>
              <a:buSzPts val="2100"/>
              <a:buNone/>
              <a:defRPr sz="2100">
                <a:solidFill>
                  <a:schemeClr val="lt1"/>
                </a:solidFill>
              </a:defRPr>
            </a:lvl1pPr>
            <a:lvl2pPr lvl="1" algn="ctr">
              <a:lnSpc>
                <a:spcPct val="100000"/>
              </a:lnSpc>
              <a:spcBef>
                <a:spcPts val="0"/>
              </a:spcBef>
              <a:spcAft>
                <a:spcPts val="0"/>
              </a:spcAft>
              <a:buClr>
                <a:schemeClr val="lt1"/>
              </a:buClr>
              <a:buSzPts val="2100"/>
              <a:buNone/>
              <a:defRPr sz="2100">
                <a:solidFill>
                  <a:schemeClr val="lt1"/>
                </a:solidFill>
              </a:defRPr>
            </a:lvl2pPr>
            <a:lvl3pPr lvl="2" algn="ctr">
              <a:lnSpc>
                <a:spcPct val="100000"/>
              </a:lnSpc>
              <a:spcBef>
                <a:spcPts val="0"/>
              </a:spcBef>
              <a:spcAft>
                <a:spcPts val="0"/>
              </a:spcAft>
              <a:buClr>
                <a:schemeClr val="lt1"/>
              </a:buClr>
              <a:buSzPts val="2100"/>
              <a:buNone/>
              <a:defRPr sz="2100">
                <a:solidFill>
                  <a:schemeClr val="lt1"/>
                </a:solidFill>
              </a:defRPr>
            </a:lvl3pPr>
            <a:lvl4pPr lvl="3" algn="ctr">
              <a:lnSpc>
                <a:spcPct val="100000"/>
              </a:lnSpc>
              <a:spcBef>
                <a:spcPts val="0"/>
              </a:spcBef>
              <a:spcAft>
                <a:spcPts val="0"/>
              </a:spcAft>
              <a:buClr>
                <a:schemeClr val="lt1"/>
              </a:buClr>
              <a:buSzPts val="2100"/>
              <a:buNone/>
              <a:defRPr sz="2100">
                <a:solidFill>
                  <a:schemeClr val="lt1"/>
                </a:solidFill>
              </a:defRPr>
            </a:lvl4pPr>
            <a:lvl5pPr lvl="4" algn="ctr">
              <a:lnSpc>
                <a:spcPct val="100000"/>
              </a:lnSpc>
              <a:spcBef>
                <a:spcPts val="0"/>
              </a:spcBef>
              <a:spcAft>
                <a:spcPts val="0"/>
              </a:spcAft>
              <a:buClr>
                <a:schemeClr val="lt1"/>
              </a:buClr>
              <a:buSzPts val="2100"/>
              <a:buNone/>
              <a:defRPr sz="2100">
                <a:solidFill>
                  <a:schemeClr val="lt1"/>
                </a:solidFill>
              </a:defRPr>
            </a:lvl5pPr>
            <a:lvl6pPr lvl="5" algn="ctr">
              <a:lnSpc>
                <a:spcPct val="100000"/>
              </a:lnSpc>
              <a:spcBef>
                <a:spcPts val="0"/>
              </a:spcBef>
              <a:spcAft>
                <a:spcPts val="0"/>
              </a:spcAft>
              <a:buClr>
                <a:schemeClr val="lt1"/>
              </a:buClr>
              <a:buSzPts val="2100"/>
              <a:buNone/>
              <a:defRPr sz="2100">
                <a:solidFill>
                  <a:schemeClr val="lt1"/>
                </a:solidFill>
              </a:defRPr>
            </a:lvl6pPr>
            <a:lvl7pPr lvl="6" algn="ctr">
              <a:lnSpc>
                <a:spcPct val="100000"/>
              </a:lnSpc>
              <a:spcBef>
                <a:spcPts val="0"/>
              </a:spcBef>
              <a:spcAft>
                <a:spcPts val="0"/>
              </a:spcAft>
              <a:buClr>
                <a:schemeClr val="lt1"/>
              </a:buClr>
              <a:buSzPts val="2100"/>
              <a:buNone/>
              <a:defRPr sz="2100">
                <a:solidFill>
                  <a:schemeClr val="lt1"/>
                </a:solidFill>
              </a:defRPr>
            </a:lvl7pPr>
            <a:lvl8pPr lvl="7" algn="ctr">
              <a:lnSpc>
                <a:spcPct val="100000"/>
              </a:lnSpc>
              <a:spcBef>
                <a:spcPts val="0"/>
              </a:spcBef>
              <a:spcAft>
                <a:spcPts val="0"/>
              </a:spcAft>
              <a:buClr>
                <a:schemeClr val="lt1"/>
              </a:buClr>
              <a:buSzPts val="2100"/>
              <a:buNone/>
              <a:defRPr sz="2100">
                <a:solidFill>
                  <a:schemeClr val="lt1"/>
                </a:solidFill>
              </a:defRPr>
            </a:lvl8pPr>
            <a:lvl9pPr lvl="8" algn="ctr">
              <a:lnSpc>
                <a:spcPct val="100000"/>
              </a:lnSpc>
              <a:spcBef>
                <a:spcPts val="0"/>
              </a:spcBef>
              <a:spcAft>
                <a:spcPts val="0"/>
              </a:spcAft>
              <a:buClr>
                <a:schemeClr val="lt1"/>
              </a:buClr>
              <a:buSzPts val="2100"/>
              <a:buNone/>
              <a:defRPr sz="2100">
                <a:solidFill>
                  <a:schemeClr val="lt1"/>
                </a:solidFill>
              </a:defRPr>
            </a:lvl9pPr>
          </a:lstStyle>
          <a:p/>
        </p:txBody>
      </p:sp>
      <p:sp>
        <p:nvSpPr>
          <p:cNvPr id="63" name="Google Shape;63;p16"/>
          <p:cNvSpPr txBox="1"/>
          <p:nvPr>
            <p:ph idx="2" type="body"/>
          </p:nvPr>
        </p:nvSpPr>
        <p:spPr>
          <a:xfrm>
            <a:off x="4939784" y="965642"/>
            <a:ext cx="3837285" cy="4927086"/>
          </a:xfrm>
          <a:prstGeom prst="rect">
            <a:avLst/>
          </a:prstGeom>
          <a:noFill/>
          <a:ln>
            <a:noFill/>
          </a:ln>
        </p:spPr>
        <p:txBody>
          <a:bodyPr anchorCtr="0" anchor="ctr" bIns="101375" lIns="101375" spcFirstLastPara="1" rIns="101375" wrap="square" tIns="101375">
            <a:normAutofit/>
          </a:bodyPr>
          <a:lstStyle>
            <a:lvl1pPr indent="-355600" lvl="0" marL="457200" algn="l">
              <a:lnSpc>
                <a:spcPct val="115000"/>
              </a:lnSpc>
              <a:spcBef>
                <a:spcPts val="0"/>
              </a:spcBef>
              <a:spcAft>
                <a:spcPts val="0"/>
              </a:spcAft>
              <a:buSzPts val="20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64" name="Google Shape;64;p16"/>
          <p:cNvSpPr txBox="1"/>
          <p:nvPr>
            <p:ph idx="12" type="sldNum"/>
          </p:nvPr>
        </p:nvSpPr>
        <p:spPr>
          <a:xfrm>
            <a:off x="8472945" y="6217890"/>
            <a:ext cx="548672" cy="524714"/>
          </a:xfrm>
          <a:prstGeom prst="rect">
            <a:avLst/>
          </a:prstGeom>
          <a:noFill/>
          <a:ln>
            <a:noFill/>
          </a:ln>
        </p:spPr>
        <p:txBody>
          <a:bodyPr anchorCtr="0" anchor="ctr" bIns="101375" lIns="101375" spcFirstLastPara="1" rIns="101375" wrap="square" tIns="10137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sv"/>
              <a:t>‹#›</a:t>
            </a:fld>
            <a:endParaRPr/>
          </a:p>
        </p:txBody>
      </p:sp>
      <p:sp>
        <p:nvSpPr>
          <p:cNvPr id="65" name="Google Shape;65;p16"/>
          <p:cNvSpPr txBox="1"/>
          <p:nvPr/>
        </p:nvSpPr>
        <p:spPr>
          <a:xfrm>
            <a:off x="154643" y="353415"/>
            <a:ext cx="2627700" cy="517800"/>
          </a:xfrm>
          <a:prstGeom prst="rect">
            <a:avLst/>
          </a:prstGeom>
          <a:noFill/>
          <a:ln>
            <a:noFill/>
          </a:ln>
        </p:spPr>
        <p:txBody>
          <a:bodyPr anchorCtr="0" anchor="t" bIns="81025" lIns="81025" spcFirstLastPara="1" rIns="81025" wrap="square" tIns="81025">
            <a:spAutoFit/>
          </a:bodyPr>
          <a:lstStyle/>
          <a:p>
            <a:pPr indent="0" lvl="0" marL="0" marR="0" rtl="0" algn="l">
              <a:lnSpc>
                <a:spcPct val="100000"/>
              </a:lnSpc>
              <a:spcBef>
                <a:spcPts val="0"/>
              </a:spcBef>
              <a:spcAft>
                <a:spcPts val="0"/>
              </a:spcAft>
              <a:buClr>
                <a:srgbClr val="000000"/>
              </a:buClr>
              <a:buSzPts val="2300"/>
              <a:buFont typeface="Arial"/>
              <a:buNone/>
            </a:pPr>
            <a:r>
              <a:rPr b="0" i="0" lang="sv" sz="2300" u="none" cap="none" strike="noStrike">
                <a:solidFill>
                  <a:srgbClr val="EDFAE9"/>
                </a:solidFill>
                <a:latin typeface="Oswald"/>
                <a:ea typeface="Oswald"/>
                <a:cs typeface="Oswald"/>
                <a:sym typeface="Oswald"/>
              </a:rPr>
              <a:t>FÖRSLAG PÅ FRÅGOR</a:t>
            </a:r>
            <a:endParaRPr b="0" i="0" sz="2300" u="none" cap="none" strike="noStrike">
              <a:solidFill>
                <a:srgbClr val="EDFAE9"/>
              </a:solidFill>
              <a:latin typeface="Oswald"/>
              <a:ea typeface="Oswald"/>
              <a:cs typeface="Oswald"/>
              <a:sym typeface="Oswald"/>
            </a:endParaRPr>
          </a:p>
        </p:txBody>
      </p:sp>
      <p:cxnSp>
        <p:nvCxnSpPr>
          <p:cNvPr id="66" name="Google Shape;66;p16"/>
          <p:cNvCxnSpPr/>
          <p:nvPr/>
        </p:nvCxnSpPr>
        <p:spPr>
          <a:xfrm>
            <a:off x="253400" y="803600"/>
            <a:ext cx="3221700" cy="0"/>
          </a:xfrm>
          <a:prstGeom prst="straightConnector1">
            <a:avLst/>
          </a:prstGeom>
          <a:noFill/>
          <a:ln cap="flat" cmpd="sng" w="19050">
            <a:solidFill>
              <a:srgbClr val="EDFAE9"/>
            </a:solidFill>
            <a:prstDash val="dot"/>
            <a:round/>
            <a:headEnd len="sm" w="sm" type="none"/>
            <a:tailEnd len="sm" w="sm" type="none"/>
          </a:ln>
        </p:spPr>
      </p:cxnSp>
      <p:sp>
        <p:nvSpPr>
          <p:cNvPr id="67" name="Google Shape;67;p16"/>
          <p:cNvSpPr txBox="1"/>
          <p:nvPr/>
        </p:nvSpPr>
        <p:spPr>
          <a:xfrm>
            <a:off x="3766390" y="345597"/>
            <a:ext cx="4316100" cy="517800"/>
          </a:xfrm>
          <a:prstGeom prst="rect">
            <a:avLst/>
          </a:prstGeom>
          <a:noFill/>
          <a:ln>
            <a:noFill/>
          </a:ln>
        </p:spPr>
        <p:txBody>
          <a:bodyPr anchorCtr="0" anchor="ctr" bIns="81025" lIns="81025" spcFirstLastPara="1" rIns="81025" wrap="square" tIns="81025">
            <a:spAutoFit/>
          </a:bodyPr>
          <a:lstStyle/>
          <a:p>
            <a:pPr indent="0" lvl="0" marL="0" marR="0" rtl="0" algn="l">
              <a:lnSpc>
                <a:spcPct val="115000"/>
              </a:lnSpc>
              <a:spcBef>
                <a:spcPts val="0"/>
              </a:spcBef>
              <a:spcAft>
                <a:spcPts val="1300"/>
              </a:spcAft>
              <a:buClr>
                <a:srgbClr val="000000"/>
              </a:buClr>
              <a:buSzPts val="2000"/>
              <a:buFont typeface="Arial"/>
              <a:buNone/>
            </a:pPr>
            <a:r>
              <a:rPr i="0" lang="sv" sz="2300" u="none" cap="none" strike="noStrike">
                <a:solidFill>
                  <a:srgbClr val="6AA84F"/>
                </a:solidFill>
                <a:latin typeface="Oswald"/>
                <a:ea typeface="Oswald"/>
                <a:cs typeface="Oswald"/>
                <a:sym typeface="Oswald"/>
              </a:rPr>
              <a:t>Stöd till skolsköterskan</a:t>
            </a:r>
            <a:endParaRPr i="0" sz="2300" u="none" cap="none" strike="noStrike">
              <a:solidFill>
                <a:srgbClr val="6AA84F"/>
              </a:solidFill>
              <a:latin typeface="Oswald"/>
              <a:ea typeface="Oswald"/>
              <a:cs typeface="Oswald"/>
              <a:sym typeface="Oswald"/>
            </a:endParaRPr>
          </a:p>
        </p:txBody>
      </p:sp>
      <p:cxnSp>
        <p:nvCxnSpPr>
          <p:cNvPr id="68" name="Google Shape;68;p16"/>
          <p:cNvCxnSpPr/>
          <p:nvPr/>
        </p:nvCxnSpPr>
        <p:spPr>
          <a:xfrm>
            <a:off x="3844400" y="803600"/>
            <a:ext cx="4974300" cy="0"/>
          </a:xfrm>
          <a:prstGeom prst="straightConnector1">
            <a:avLst/>
          </a:prstGeom>
          <a:noFill/>
          <a:ln cap="flat" cmpd="sng" w="19050">
            <a:solidFill>
              <a:srgbClr val="B6D7A8"/>
            </a:solidFill>
            <a:prstDash val="dot"/>
            <a:round/>
            <a:headEnd len="sm" w="sm" type="none"/>
            <a:tailEnd len="sm" w="sm" type="none"/>
          </a:ln>
        </p:spPr>
      </p:cxnSp>
    </p:spTree>
  </p:cSld>
  <p:clrMapOvr>
    <a:masterClrMapping/>
  </p:clrMapOvr>
  <p:extLst>
    <p:ext uri="{DCECCB84-F9BA-43D5-87BE-67443E8EF086}">
      <p15:sldGuideLst>
        <p15:guide id="1" orient="horz" pos="454">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 name="Shape 69"/>
        <p:cNvGrpSpPr/>
        <p:nvPr/>
      </p:nvGrpSpPr>
      <p:grpSpPr>
        <a:xfrm>
          <a:off x="0" y="0"/>
          <a:ext cx="0" cy="0"/>
          <a:chOff x="0" y="0"/>
          <a:chExt cx="0" cy="0"/>
        </a:xfrm>
      </p:grpSpPr>
      <p:sp>
        <p:nvSpPr>
          <p:cNvPr id="70" name="Google Shape;70;p17"/>
          <p:cNvSpPr/>
          <p:nvPr/>
        </p:nvSpPr>
        <p:spPr>
          <a:xfrm rot="10800000">
            <a:off x="4226299" y="3911680"/>
            <a:ext cx="691883" cy="517910"/>
          </a:xfrm>
          <a:prstGeom prst="triangle">
            <a:avLst>
              <a:gd fmla="val 50000" name="adj"/>
            </a:avLst>
          </a:prstGeom>
          <a:solidFill>
            <a:schemeClr val="dk1"/>
          </a:solidFill>
          <a:ln>
            <a:noFill/>
          </a:ln>
        </p:spPr>
        <p:txBody>
          <a:bodyPr anchorCtr="0" anchor="ctr" bIns="101375" lIns="101375" spcFirstLastPara="1" rIns="101375" wrap="square" tIns="1013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71" name="Google Shape;71;p17"/>
          <p:cNvSpPr/>
          <p:nvPr/>
        </p:nvSpPr>
        <p:spPr>
          <a:xfrm>
            <a:off x="-25" y="0"/>
            <a:ext cx="9144526" cy="4165870"/>
          </a:xfrm>
          <a:prstGeom prst="rect">
            <a:avLst/>
          </a:prstGeom>
          <a:solidFill>
            <a:schemeClr val="dk1"/>
          </a:solidFill>
          <a:ln>
            <a:noFill/>
          </a:ln>
        </p:spPr>
        <p:txBody>
          <a:bodyPr anchorCtr="0" anchor="ctr" bIns="101375" lIns="101375" spcFirstLastPara="1" rIns="101375" wrap="square" tIns="1013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72" name="Google Shape;72;p17"/>
          <p:cNvSpPr txBox="1"/>
          <p:nvPr>
            <p:ph type="ctrTitle"/>
          </p:nvPr>
        </p:nvSpPr>
        <p:spPr>
          <a:xfrm>
            <a:off x="411199" y="859104"/>
            <a:ext cx="8282891" cy="2812173"/>
          </a:xfrm>
          <a:prstGeom prst="rect">
            <a:avLst/>
          </a:prstGeom>
          <a:noFill/>
          <a:ln>
            <a:noFill/>
          </a:ln>
        </p:spPr>
        <p:txBody>
          <a:bodyPr anchorCtr="0" anchor="b" bIns="101375" lIns="101375" spcFirstLastPara="1" rIns="101375" wrap="square" tIns="101375">
            <a:normAutofit/>
          </a:bodyPr>
          <a:lstStyle>
            <a:lvl1pPr lvl="0" algn="ctr">
              <a:lnSpc>
                <a:spcPct val="100000"/>
              </a:lnSpc>
              <a:spcBef>
                <a:spcPts val="0"/>
              </a:spcBef>
              <a:spcAft>
                <a:spcPts val="0"/>
              </a:spcAft>
              <a:buClr>
                <a:schemeClr val="lt1"/>
              </a:buClr>
              <a:buSzPts val="6600"/>
              <a:buNone/>
              <a:defRPr sz="6600">
                <a:solidFill>
                  <a:schemeClr val="lt1"/>
                </a:solidFill>
              </a:defRPr>
            </a:lvl1pPr>
            <a:lvl2pPr lvl="1" algn="ctr">
              <a:lnSpc>
                <a:spcPct val="100000"/>
              </a:lnSpc>
              <a:spcBef>
                <a:spcPts val="0"/>
              </a:spcBef>
              <a:spcAft>
                <a:spcPts val="0"/>
              </a:spcAft>
              <a:buClr>
                <a:schemeClr val="lt1"/>
              </a:buClr>
              <a:buSzPts val="6600"/>
              <a:buNone/>
              <a:defRPr sz="6600">
                <a:solidFill>
                  <a:schemeClr val="lt1"/>
                </a:solidFill>
              </a:defRPr>
            </a:lvl2pPr>
            <a:lvl3pPr lvl="2" algn="ctr">
              <a:lnSpc>
                <a:spcPct val="100000"/>
              </a:lnSpc>
              <a:spcBef>
                <a:spcPts val="0"/>
              </a:spcBef>
              <a:spcAft>
                <a:spcPts val="0"/>
              </a:spcAft>
              <a:buClr>
                <a:schemeClr val="lt1"/>
              </a:buClr>
              <a:buSzPts val="6600"/>
              <a:buNone/>
              <a:defRPr sz="6600">
                <a:solidFill>
                  <a:schemeClr val="lt1"/>
                </a:solidFill>
              </a:defRPr>
            </a:lvl3pPr>
            <a:lvl4pPr lvl="3" algn="ctr">
              <a:lnSpc>
                <a:spcPct val="100000"/>
              </a:lnSpc>
              <a:spcBef>
                <a:spcPts val="0"/>
              </a:spcBef>
              <a:spcAft>
                <a:spcPts val="0"/>
              </a:spcAft>
              <a:buClr>
                <a:schemeClr val="lt1"/>
              </a:buClr>
              <a:buSzPts val="6600"/>
              <a:buNone/>
              <a:defRPr sz="6600">
                <a:solidFill>
                  <a:schemeClr val="lt1"/>
                </a:solidFill>
              </a:defRPr>
            </a:lvl4pPr>
            <a:lvl5pPr lvl="4" algn="ctr">
              <a:lnSpc>
                <a:spcPct val="100000"/>
              </a:lnSpc>
              <a:spcBef>
                <a:spcPts val="0"/>
              </a:spcBef>
              <a:spcAft>
                <a:spcPts val="0"/>
              </a:spcAft>
              <a:buClr>
                <a:schemeClr val="lt1"/>
              </a:buClr>
              <a:buSzPts val="6600"/>
              <a:buNone/>
              <a:defRPr sz="6600">
                <a:solidFill>
                  <a:schemeClr val="lt1"/>
                </a:solidFill>
              </a:defRPr>
            </a:lvl5pPr>
            <a:lvl6pPr lvl="5" algn="ctr">
              <a:lnSpc>
                <a:spcPct val="100000"/>
              </a:lnSpc>
              <a:spcBef>
                <a:spcPts val="0"/>
              </a:spcBef>
              <a:spcAft>
                <a:spcPts val="0"/>
              </a:spcAft>
              <a:buClr>
                <a:schemeClr val="lt1"/>
              </a:buClr>
              <a:buSzPts val="6600"/>
              <a:buNone/>
              <a:defRPr sz="6600">
                <a:solidFill>
                  <a:schemeClr val="lt1"/>
                </a:solidFill>
              </a:defRPr>
            </a:lvl6pPr>
            <a:lvl7pPr lvl="6" algn="ctr">
              <a:lnSpc>
                <a:spcPct val="100000"/>
              </a:lnSpc>
              <a:spcBef>
                <a:spcPts val="0"/>
              </a:spcBef>
              <a:spcAft>
                <a:spcPts val="0"/>
              </a:spcAft>
              <a:buClr>
                <a:schemeClr val="lt1"/>
              </a:buClr>
              <a:buSzPts val="6600"/>
              <a:buNone/>
              <a:defRPr sz="6600">
                <a:solidFill>
                  <a:schemeClr val="lt1"/>
                </a:solidFill>
              </a:defRPr>
            </a:lvl7pPr>
            <a:lvl8pPr lvl="7" algn="ctr">
              <a:lnSpc>
                <a:spcPct val="100000"/>
              </a:lnSpc>
              <a:spcBef>
                <a:spcPts val="0"/>
              </a:spcBef>
              <a:spcAft>
                <a:spcPts val="0"/>
              </a:spcAft>
              <a:buClr>
                <a:schemeClr val="lt1"/>
              </a:buClr>
              <a:buSzPts val="6600"/>
              <a:buNone/>
              <a:defRPr sz="6600">
                <a:solidFill>
                  <a:schemeClr val="lt1"/>
                </a:solidFill>
              </a:defRPr>
            </a:lvl8pPr>
            <a:lvl9pPr lvl="8" algn="ctr">
              <a:lnSpc>
                <a:spcPct val="100000"/>
              </a:lnSpc>
              <a:spcBef>
                <a:spcPts val="0"/>
              </a:spcBef>
              <a:spcAft>
                <a:spcPts val="0"/>
              </a:spcAft>
              <a:buClr>
                <a:schemeClr val="lt1"/>
              </a:buClr>
              <a:buSzPts val="6600"/>
              <a:buNone/>
              <a:defRPr sz="6600">
                <a:solidFill>
                  <a:schemeClr val="lt1"/>
                </a:solidFill>
              </a:defRPr>
            </a:lvl9pPr>
          </a:lstStyle>
          <a:p/>
        </p:txBody>
      </p:sp>
      <p:sp>
        <p:nvSpPr>
          <p:cNvPr id="73" name="Google Shape;73;p17"/>
          <p:cNvSpPr txBox="1"/>
          <p:nvPr>
            <p:ph idx="1" type="subTitle"/>
          </p:nvPr>
        </p:nvSpPr>
        <p:spPr>
          <a:xfrm>
            <a:off x="411199" y="4531195"/>
            <a:ext cx="8282891" cy="1680827"/>
          </a:xfrm>
          <a:prstGeom prst="rect">
            <a:avLst/>
          </a:prstGeom>
          <a:noFill/>
          <a:ln>
            <a:noFill/>
          </a:ln>
        </p:spPr>
        <p:txBody>
          <a:bodyPr anchorCtr="0" anchor="ctr" bIns="101375" lIns="101375" spcFirstLastPara="1" rIns="101375" wrap="square" tIns="101375">
            <a:normAutofit/>
          </a:bodyPr>
          <a:lstStyle>
            <a:lvl1pPr lvl="0" algn="ctr">
              <a:lnSpc>
                <a:spcPct val="100000"/>
              </a:lnSpc>
              <a:spcBef>
                <a:spcPts val="0"/>
              </a:spcBef>
              <a:spcAft>
                <a:spcPts val="0"/>
              </a:spcAft>
              <a:buSzPts val="4000"/>
              <a:buFont typeface="Oswald"/>
              <a:buNone/>
              <a:defRPr sz="4000">
                <a:latin typeface="Oswald"/>
                <a:ea typeface="Oswald"/>
                <a:cs typeface="Oswald"/>
                <a:sym typeface="Oswald"/>
              </a:defRPr>
            </a:lvl1pPr>
            <a:lvl2pPr lvl="1" algn="ctr">
              <a:lnSpc>
                <a:spcPct val="100000"/>
              </a:lnSpc>
              <a:spcBef>
                <a:spcPts val="0"/>
              </a:spcBef>
              <a:spcAft>
                <a:spcPts val="0"/>
              </a:spcAft>
              <a:buSzPts val="4000"/>
              <a:buFont typeface="Oswald"/>
              <a:buNone/>
              <a:defRPr sz="4000">
                <a:latin typeface="Oswald"/>
                <a:ea typeface="Oswald"/>
                <a:cs typeface="Oswald"/>
                <a:sym typeface="Oswald"/>
              </a:defRPr>
            </a:lvl2pPr>
            <a:lvl3pPr lvl="2" algn="ctr">
              <a:lnSpc>
                <a:spcPct val="100000"/>
              </a:lnSpc>
              <a:spcBef>
                <a:spcPts val="0"/>
              </a:spcBef>
              <a:spcAft>
                <a:spcPts val="0"/>
              </a:spcAft>
              <a:buSzPts val="4000"/>
              <a:buFont typeface="Oswald"/>
              <a:buNone/>
              <a:defRPr sz="4000">
                <a:latin typeface="Oswald"/>
                <a:ea typeface="Oswald"/>
                <a:cs typeface="Oswald"/>
                <a:sym typeface="Oswald"/>
              </a:defRPr>
            </a:lvl3pPr>
            <a:lvl4pPr lvl="3" algn="ctr">
              <a:lnSpc>
                <a:spcPct val="100000"/>
              </a:lnSpc>
              <a:spcBef>
                <a:spcPts val="0"/>
              </a:spcBef>
              <a:spcAft>
                <a:spcPts val="0"/>
              </a:spcAft>
              <a:buSzPts val="4000"/>
              <a:buFont typeface="Oswald"/>
              <a:buNone/>
              <a:defRPr sz="4000">
                <a:latin typeface="Oswald"/>
                <a:ea typeface="Oswald"/>
                <a:cs typeface="Oswald"/>
                <a:sym typeface="Oswald"/>
              </a:defRPr>
            </a:lvl4pPr>
            <a:lvl5pPr lvl="4" algn="ctr">
              <a:lnSpc>
                <a:spcPct val="100000"/>
              </a:lnSpc>
              <a:spcBef>
                <a:spcPts val="0"/>
              </a:spcBef>
              <a:spcAft>
                <a:spcPts val="0"/>
              </a:spcAft>
              <a:buSzPts val="4000"/>
              <a:buFont typeface="Oswald"/>
              <a:buNone/>
              <a:defRPr sz="4000">
                <a:latin typeface="Oswald"/>
                <a:ea typeface="Oswald"/>
                <a:cs typeface="Oswald"/>
                <a:sym typeface="Oswald"/>
              </a:defRPr>
            </a:lvl5pPr>
            <a:lvl6pPr lvl="5" algn="ctr">
              <a:lnSpc>
                <a:spcPct val="100000"/>
              </a:lnSpc>
              <a:spcBef>
                <a:spcPts val="0"/>
              </a:spcBef>
              <a:spcAft>
                <a:spcPts val="0"/>
              </a:spcAft>
              <a:buSzPts val="4000"/>
              <a:buFont typeface="Oswald"/>
              <a:buNone/>
              <a:defRPr sz="4000">
                <a:latin typeface="Oswald"/>
                <a:ea typeface="Oswald"/>
                <a:cs typeface="Oswald"/>
                <a:sym typeface="Oswald"/>
              </a:defRPr>
            </a:lvl6pPr>
            <a:lvl7pPr lvl="6" algn="ctr">
              <a:lnSpc>
                <a:spcPct val="100000"/>
              </a:lnSpc>
              <a:spcBef>
                <a:spcPts val="0"/>
              </a:spcBef>
              <a:spcAft>
                <a:spcPts val="0"/>
              </a:spcAft>
              <a:buSzPts val="4000"/>
              <a:buFont typeface="Oswald"/>
              <a:buNone/>
              <a:defRPr sz="4000">
                <a:latin typeface="Oswald"/>
                <a:ea typeface="Oswald"/>
                <a:cs typeface="Oswald"/>
                <a:sym typeface="Oswald"/>
              </a:defRPr>
            </a:lvl7pPr>
            <a:lvl8pPr lvl="7" algn="ctr">
              <a:lnSpc>
                <a:spcPct val="100000"/>
              </a:lnSpc>
              <a:spcBef>
                <a:spcPts val="0"/>
              </a:spcBef>
              <a:spcAft>
                <a:spcPts val="0"/>
              </a:spcAft>
              <a:buSzPts val="4000"/>
              <a:buFont typeface="Oswald"/>
              <a:buNone/>
              <a:defRPr sz="4000">
                <a:latin typeface="Oswald"/>
                <a:ea typeface="Oswald"/>
                <a:cs typeface="Oswald"/>
                <a:sym typeface="Oswald"/>
              </a:defRPr>
            </a:lvl8pPr>
            <a:lvl9pPr lvl="8" algn="ctr">
              <a:lnSpc>
                <a:spcPct val="100000"/>
              </a:lnSpc>
              <a:spcBef>
                <a:spcPts val="0"/>
              </a:spcBef>
              <a:spcAft>
                <a:spcPts val="0"/>
              </a:spcAft>
              <a:buSzPts val="4000"/>
              <a:buFont typeface="Oswald"/>
              <a:buNone/>
              <a:defRPr sz="4000">
                <a:latin typeface="Oswald"/>
                <a:ea typeface="Oswald"/>
                <a:cs typeface="Oswald"/>
                <a:sym typeface="Oswald"/>
              </a:defRPr>
            </a:lvl9pPr>
          </a:lstStyle>
          <a:p/>
        </p:txBody>
      </p:sp>
      <p:sp>
        <p:nvSpPr>
          <p:cNvPr id="74" name="Google Shape;74;p17"/>
          <p:cNvSpPr txBox="1"/>
          <p:nvPr>
            <p:ph idx="12" type="sldNum"/>
          </p:nvPr>
        </p:nvSpPr>
        <p:spPr>
          <a:xfrm>
            <a:off x="8472945" y="6217890"/>
            <a:ext cx="548672" cy="524714"/>
          </a:xfrm>
          <a:prstGeom prst="rect">
            <a:avLst/>
          </a:prstGeom>
          <a:noFill/>
          <a:ln>
            <a:noFill/>
          </a:ln>
        </p:spPr>
        <p:txBody>
          <a:bodyPr anchorCtr="0" anchor="ctr" bIns="101375" lIns="101375" spcFirstLastPara="1" rIns="101375" wrap="square" tIns="10137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5" name="Shape 75"/>
        <p:cNvGrpSpPr/>
        <p:nvPr/>
      </p:nvGrpSpPr>
      <p:grpSpPr>
        <a:xfrm>
          <a:off x="0" y="0"/>
          <a:ext cx="0" cy="0"/>
          <a:chOff x="0" y="0"/>
          <a:chExt cx="0" cy="0"/>
        </a:xfrm>
      </p:grpSpPr>
      <p:cxnSp>
        <p:nvCxnSpPr>
          <p:cNvPr id="76" name="Google Shape;76;p18"/>
          <p:cNvCxnSpPr/>
          <p:nvPr/>
        </p:nvCxnSpPr>
        <p:spPr>
          <a:xfrm>
            <a:off x="429225" y="1700843"/>
            <a:ext cx="614102" cy="0"/>
          </a:xfrm>
          <a:prstGeom prst="straightConnector1">
            <a:avLst/>
          </a:prstGeom>
          <a:noFill/>
          <a:ln cap="flat" cmpd="sng" w="19050">
            <a:solidFill>
              <a:schemeClr val="dk2"/>
            </a:solidFill>
            <a:prstDash val="lgDash"/>
            <a:round/>
            <a:headEnd len="sm" w="sm" type="none"/>
            <a:tailEnd len="sm" w="sm" type="none"/>
          </a:ln>
        </p:spPr>
      </p:cxnSp>
      <p:sp>
        <p:nvSpPr>
          <p:cNvPr id="77" name="Google Shape;77;p18"/>
          <p:cNvSpPr txBox="1"/>
          <p:nvPr>
            <p:ph type="title"/>
          </p:nvPr>
        </p:nvSpPr>
        <p:spPr>
          <a:xfrm>
            <a:off x="311718" y="496688"/>
            <a:ext cx="8520964" cy="978123"/>
          </a:xfrm>
          <a:prstGeom prst="rect">
            <a:avLst/>
          </a:prstGeom>
          <a:noFill/>
          <a:ln>
            <a:noFill/>
          </a:ln>
        </p:spPr>
        <p:txBody>
          <a:bodyPr anchorCtr="0" anchor="b" bIns="101375" lIns="101375" spcFirstLastPara="1" rIns="101375" wrap="square" tIns="10137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78" name="Google Shape;78;p18"/>
          <p:cNvSpPr txBox="1"/>
          <p:nvPr>
            <p:ph idx="1" type="body"/>
          </p:nvPr>
        </p:nvSpPr>
        <p:spPr>
          <a:xfrm>
            <a:off x="311718" y="1958518"/>
            <a:ext cx="8520964" cy="4133483"/>
          </a:xfrm>
          <a:prstGeom prst="rect">
            <a:avLst/>
          </a:prstGeom>
          <a:noFill/>
          <a:ln>
            <a:noFill/>
          </a:ln>
        </p:spPr>
        <p:txBody>
          <a:bodyPr anchorCtr="0" anchor="t" bIns="101375" lIns="101375" spcFirstLastPara="1" rIns="101375" wrap="square" tIns="101375">
            <a:normAutofit/>
          </a:bodyPr>
          <a:lstStyle>
            <a:lvl1pPr indent="-355600" lvl="0" marL="457200" algn="l">
              <a:lnSpc>
                <a:spcPct val="115000"/>
              </a:lnSpc>
              <a:spcBef>
                <a:spcPts val="0"/>
              </a:spcBef>
              <a:spcAft>
                <a:spcPts val="0"/>
              </a:spcAft>
              <a:buSzPts val="20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79" name="Google Shape;79;p18"/>
          <p:cNvSpPr txBox="1"/>
          <p:nvPr>
            <p:ph idx="12" type="sldNum"/>
          </p:nvPr>
        </p:nvSpPr>
        <p:spPr>
          <a:xfrm>
            <a:off x="8472945" y="6217890"/>
            <a:ext cx="548672" cy="524714"/>
          </a:xfrm>
          <a:prstGeom prst="rect">
            <a:avLst/>
          </a:prstGeom>
          <a:noFill/>
          <a:ln>
            <a:noFill/>
          </a:ln>
        </p:spPr>
        <p:txBody>
          <a:bodyPr anchorCtr="0" anchor="ctr" bIns="101375" lIns="101375" spcFirstLastPara="1" rIns="101375" wrap="square" tIns="10137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0" name="Shape 80"/>
        <p:cNvGrpSpPr/>
        <p:nvPr/>
      </p:nvGrpSpPr>
      <p:grpSpPr>
        <a:xfrm>
          <a:off x="0" y="0"/>
          <a:ext cx="0" cy="0"/>
          <a:chOff x="0" y="0"/>
          <a:chExt cx="0" cy="0"/>
        </a:xfrm>
      </p:grpSpPr>
      <p:cxnSp>
        <p:nvCxnSpPr>
          <p:cNvPr id="81" name="Google Shape;81;p19"/>
          <p:cNvCxnSpPr/>
          <p:nvPr/>
        </p:nvCxnSpPr>
        <p:spPr>
          <a:xfrm>
            <a:off x="429225" y="1700843"/>
            <a:ext cx="614102" cy="0"/>
          </a:xfrm>
          <a:prstGeom prst="straightConnector1">
            <a:avLst/>
          </a:prstGeom>
          <a:noFill/>
          <a:ln cap="flat" cmpd="sng" w="19050">
            <a:solidFill>
              <a:schemeClr val="dk2"/>
            </a:solidFill>
            <a:prstDash val="lgDash"/>
            <a:round/>
            <a:headEnd len="sm" w="sm" type="none"/>
            <a:tailEnd len="sm" w="sm" type="none"/>
          </a:ln>
        </p:spPr>
      </p:cxnSp>
      <p:sp>
        <p:nvSpPr>
          <p:cNvPr id="82" name="Google Shape;82;p19"/>
          <p:cNvSpPr txBox="1"/>
          <p:nvPr>
            <p:ph type="title"/>
          </p:nvPr>
        </p:nvSpPr>
        <p:spPr>
          <a:xfrm>
            <a:off x="311718" y="496688"/>
            <a:ext cx="8520964" cy="978123"/>
          </a:xfrm>
          <a:prstGeom prst="rect">
            <a:avLst/>
          </a:prstGeom>
          <a:noFill/>
          <a:ln>
            <a:noFill/>
          </a:ln>
        </p:spPr>
        <p:txBody>
          <a:bodyPr anchorCtr="0" anchor="b" bIns="101375" lIns="101375" spcFirstLastPara="1" rIns="101375" wrap="square" tIns="10137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83" name="Google Shape;83;p19"/>
          <p:cNvSpPr txBox="1"/>
          <p:nvPr>
            <p:ph idx="1" type="body"/>
          </p:nvPr>
        </p:nvSpPr>
        <p:spPr>
          <a:xfrm>
            <a:off x="311718" y="1958518"/>
            <a:ext cx="4000204" cy="4133483"/>
          </a:xfrm>
          <a:prstGeom prst="rect">
            <a:avLst/>
          </a:prstGeom>
          <a:noFill/>
          <a:ln>
            <a:noFill/>
          </a:ln>
        </p:spPr>
        <p:txBody>
          <a:bodyPr anchorCtr="0" anchor="t" bIns="101375" lIns="101375" spcFirstLastPara="1" rIns="101375" wrap="square" tIns="101375">
            <a:normAutofit/>
          </a:bodyPr>
          <a:lstStyle>
            <a:lvl1pPr indent="-330200" lvl="0" marL="457200" algn="l">
              <a:lnSpc>
                <a:spcPct val="115000"/>
              </a:lnSpc>
              <a:spcBef>
                <a:spcPts val="0"/>
              </a:spcBef>
              <a:spcAft>
                <a:spcPts val="0"/>
              </a:spcAft>
              <a:buSzPts val="1600"/>
              <a:buChar char="●"/>
              <a:defRPr sz="1600"/>
            </a:lvl1pPr>
            <a:lvl2pPr indent="-311150" lvl="1" marL="914400" algn="l">
              <a:lnSpc>
                <a:spcPct val="115000"/>
              </a:lnSpc>
              <a:spcBef>
                <a:spcPts val="0"/>
              </a:spcBef>
              <a:spcAft>
                <a:spcPts val="0"/>
              </a:spcAft>
              <a:buSzPts val="1300"/>
              <a:buChar char="○"/>
              <a:defRPr sz="1300"/>
            </a:lvl2pPr>
            <a:lvl3pPr indent="-311150" lvl="2" marL="1371600" algn="l">
              <a:lnSpc>
                <a:spcPct val="115000"/>
              </a:lnSpc>
              <a:spcBef>
                <a:spcPts val="0"/>
              </a:spcBef>
              <a:spcAft>
                <a:spcPts val="0"/>
              </a:spcAft>
              <a:buSzPts val="1300"/>
              <a:buChar char="■"/>
              <a:defRPr sz="1300"/>
            </a:lvl3pPr>
            <a:lvl4pPr indent="-311150" lvl="3" marL="1828800" algn="l">
              <a:lnSpc>
                <a:spcPct val="115000"/>
              </a:lnSpc>
              <a:spcBef>
                <a:spcPts val="0"/>
              </a:spcBef>
              <a:spcAft>
                <a:spcPts val="0"/>
              </a:spcAft>
              <a:buSzPts val="1300"/>
              <a:buChar char="●"/>
              <a:defRPr sz="1300"/>
            </a:lvl4pPr>
            <a:lvl5pPr indent="-311150" lvl="4" marL="2286000" algn="l">
              <a:lnSpc>
                <a:spcPct val="115000"/>
              </a:lnSpc>
              <a:spcBef>
                <a:spcPts val="0"/>
              </a:spcBef>
              <a:spcAft>
                <a:spcPts val="0"/>
              </a:spcAft>
              <a:buSzPts val="1300"/>
              <a:buChar char="○"/>
              <a:defRPr sz="1300"/>
            </a:lvl5pPr>
            <a:lvl6pPr indent="-311150" lvl="5" marL="2743200" algn="l">
              <a:lnSpc>
                <a:spcPct val="115000"/>
              </a:lnSpc>
              <a:spcBef>
                <a:spcPts val="0"/>
              </a:spcBef>
              <a:spcAft>
                <a:spcPts val="0"/>
              </a:spcAft>
              <a:buSzPts val="1300"/>
              <a:buChar char="■"/>
              <a:defRPr sz="1300"/>
            </a:lvl6pPr>
            <a:lvl7pPr indent="-311150" lvl="6" marL="3200400" algn="l">
              <a:lnSpc>
                <a:spcPct val="115000"/>
              </a:lnSpc>
              <a:spcBef>
                <a:spcPts val="0"/>
              </a:spcBef>
              <a:spcAft>
                <a:spcPts val="0"/>
              </a:spcAft>
              <a:buSzPts val="1300"/>
              <a:buChar char="●"/>
              <a:defRPr sz="1300"/>
            </a:lvl7pPr>
            <a:lvl8pPr indent="-311150" lvl="7" marL="3657600" algn="l">
              <a:lnSpc>
                <a:spcPct val="115000"/>
              </a:lnSpc>
              <a:spcBef>
                <a:spcPts val="0"/>
              </a:spcBef>
              <a:spcAft>
                <a:spcPts val="0"/>
              </a:spcAft>
              <a:buSzPts val="1300"/>
              <a:buChar char="○"/>
              <a:defRPr sz="1300"/>
            </a:lvl8pPr>
            <a:lvl9pPr indent="-311150" lvl="8" marL="4114800" algn="l">
              <a:lnSpc>
                <a:spcPct val="115000"/>
              </a:lnSpc>
              <a:spcBef>
                <a:spcPts val="0"/>
              </a:spcBef>
              <a:spcAft>
                <a:spcPts val="0"/>
              </a:spcAft>
              <a:buSzPts val="1300"/>
              <a:buChar char="■"/>
              <a:defRPr sz="1300"/>
            </a:lvl9pPr>
          </a:lstStyle>
          <a:p/>
        </p:txBody>
      </p:sp>
      <p:sp>
        <p:nvSpPr>
          <p:cNvPr id="84" name="Google Shape;84;p19"/>
          <p:cNvSpPr txBox="1"/>
          <p:nvPr>
            <p:ph idx="2" type="body"/>
          </p:nvPr>
        </p:nvSpPr>
        <p:spPr>
          <a:xfrm>
            <a:off x="4832678" y="1958518"/>
            <a:ext cx="4000204" cy="4133483"/>
          </a:xfrm>
          <a:prstGeom prst="rect">
            <a:avLst/>
          </a:prstGeom>
          <a:noFill/>
          <a:ln>
            <a:noFill/>
          </a:ln>
        </p:spPr>
        <p:txBody>
          <a:bodyPr anchorCtr="0" anchor="t" bIns="101375" lIns="101375" spcFirstLastPara="1" rIns="101375" wrap="square" tIns="101375">
            <a:normAutofit/>
          </a:bodyPr>
          <a:lstStyle>
            <a:lvl1pPr indent="-330200" lvl="0" marL="457200" algn="l">
              <a:lnSpc>
                <a:spcPct val="115000"/>
              </a:lnSpc>
              <a:spcBef>
                <a:spcPts val="0"/>
              </a:spcBef>
              <a:spcAft>
                <a:spcPts val="0"/>
              </a:spcAft>
              <a:buSzPts val="1600"/>
              <a:buChar char="●"/>
              <a:defRPr sz="1600"/>
            </a:lvl1pPr>
            <a:lvl2pPr indent="-311150" lvl="1" marL="914400" algn="l">
              <a:lnSpc>
                <a:spcPct val="115000"/>
              </a:lnSpc>
              <a:spcBef>
                <a:spcPts val="0"/>
              </a:spcBef>
              <a:spcAft>
                <a:spcPts val="0"/>
              </a:spcAft>
              <a:buSzPts val="1300"/>
              <a:buChar char="○"/>
              <a:defRPr sz="1300"/>
            </a:lvl2pPr>
            <a:lvl3pPr indent="-311150" lvl="2" marL="1371600" algn="l">
              <a:lnSpc>
                <a:spcPct val="115000"/>
              </a:lnSpc>
              <a:spcBef>
                <a:spcPts val="0"/>
              </a:spcBef>
              <a:spcAft>
                <a:spcPts val="0"/>
              </a:spcAft>
              <a:buSzPts val="1300"/>
              <a:buChar char="■"/>
              <a:defRPr sz="1300"/>
            </a:lvl3pPr>
            <a:lvl4pPr indent="-311150" lvl="3" marL="1828800" algn="l">
              <a:lnSpc>
                <a:spcPct val="115000"/>
              </a:lnSpc>
              <a:spcBef>
                <a:spcPts val="0"/>
              </a:spcBef>
              <a:spcAft>
                <a:spcPts val="0"/>
              </a:spcAft>
              <a:buSzPts val="1300"/>
              <a:buChar char="●"/>
              <a:defRPr sz="1300"/>
            </a:lvl4pPr>
            <a:lvl5pPr indent="-311150" lvl="4" marL="2286000" algn="l">
              <a:lnSpc>
                <a:spcPct val="115000"/>
              </a:lnSpc>
              <a:spcBef>
                <a:spcPts val="0"/>
              </a:spcBef>
              <a:spcAft>
                <a:spcPts val="0"/>
              </a:spcAft>
              <a:buSzPts val="1300"/>
              <a:buChar char="○"/>
              <a:defRPr sz="1300"/>
            </a:lvl5pPr>
            <a:lvl6pPr indent="-311150" lvl="5" marL="2743200" algn="l">
              <a:lnSpc>
                <a:spcPct val="115000"/>
              </a:lnSpc>
              <a:spcBef>
                <a:spcPts val="0"/>
              </a:spcBef>
              <a:spcAft>
                <a:spcPts val="0"/>
              </a:spcAft>
              <a:buSzPts val="1300"/>
              <a:buChar char="■"/>
              <a:defRPr sz="1300"/>
            </a:lvl6pPr>
            <a:lvl7pPr indent="-311150" lvl="6" marL="3200400" algn="l">
              <a:lnSpc>
                <a:spcPct val="115000"/>
              </a:lnSpc>
              <a:spcBef>
                <a:spcPts val="0"/>
              </a:spcBef>
              <a:spcAft>
                <a:spcPts val="0"/>
              </a:spcAft>
              <a:buSzPts val="1300"/>
              <a:buChar char="●"/>
              <a:defRPr sz="1300"/>
            </a:lvl7pPr>
            <a:lvl8pPr indent="-311150" lvl="7" marL="3657600" algn="l">
              <a:lnSpc>
                <a:spcPct val="115000"/>
              </a:lnSpc>
              <a:spcBef>
                <a:spcPts val="0"/>
              </a:spcBef>
              <a:spcAft>
                <a:spcPts val="0"/>
              </a:spcAft>
              <a:buSzPts val="1300"/>
              <a:buChar char="○"/>
              <a:defRPr sz="1300"/>
            </a:lvl8pPr>
            <a:lvl9pPr indent="-311150" lvl="8" marL="4114800" algn="l">
              <a:lnSpc>
                <a:spcPct val="115000"/>
              </a:lnSpc>
              <a:spcBef>
                <a:spcPts val="0"/>
              </a:spcBef>
              <a:spcAft>
                <a:spcPts val="0"/>
              </a:spcAft>
              <a:buSzPts val="1300"/>
              <a:buChar char="■"/>
              <a:defRPr sz="1300"/>
            </a:lvl9pPr>
          </a:lstStyle>
          <a:p/>
        </p:txBody>
      </p:sp>
      <p:sp>
        <p:nvSpPr>
          <p:cNvPr id="85" name="Google Shape;85;p19"/>
          <p:cNvSpPr txBox="1"/>
          <p:nvPr>
            <p:ph idx="12" type="sldNum"/>
          </p:nvPr>
        </p:nvSpPr>
        <p:spPr>
          <a:xfrm>
            <a:off x="8472945" y="6217890"/>
            <a:ext cx="548672" cy="524714"/>
          </a:xfrm>
          <a:prstGeom prst="rect">
            <a:avLst/>
          </a:prstGeom>
          <a:noFill/>
          <a:ln>
            <a:noFill/>
          </a:ln>
        </p:spPr>
        <p:txBody>
          <a:bodyPr anchorCtr="0" anchor="ctr" bIns="101375" lIns="101375" spcFirstLastPara="1" rIns="101375" wrap="square" tIns="10137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20"/>
          <p:cNvSpPr txBox="1"/>
          <p:nvPr>
            <p:ph type="title"/>
          </p:nvPr>
        </p:nvSpPr>
        <p:spPr>
          <a:xfrm>
            <a:off x="311718" y="496688"/>
            <a:ext cx="8520964" cy="978123"/>
          </a:xfrm>
          <a:prstGeom prst="rect">
            <a:avLst/>
          </a:prstGeom>
          <a:noFill/>
          <a:ln>
            <a:noFill/>
          </a:ln>
        </p:spPr>
        <p:txBody>
          <a:bodyPr anchorCtr="0" anchor="b" bIns="101375" lIns="101375" spcFirstLastPara="1" rIns="101375" wrap="square" tIns="101375">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88" name="Google Shape;88;p20"/>
          <p:cNvSpPr txBox="1"/>
          <p:nvPr>
            <p:ph idx="12" type="sldNum"/>
          </p:nvPr>
        </p:nvSpPr>
        <p:spPr>
          <a:xfrm>
            <a:off x="8472945" y="6217890"/>
            <a:ext cx="548672" cy="524714"/>
          </a:xfrm>
          <a:prstGeom prst="rect">
            <a:avLst/>
          </a:prstGeom>
          <a:noFill/>
          <a:ln>
            <a:noFill/>
          </a:ln>
        </p:spPr>
        <p:txBody>
          <a:bodyPr anchorCtr="0" anchor="ctr" bIns="101375" lIns="101375" spcFirstLastPara="1" rIns="101375" wrap="square" tIns="10137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9" name="Shape 89"/>
        <p:cNvGrpSpPr/>
        <p:nvPr/>
      </p:nvGrpSpPr>
      <p:grpSpPr>
        <a:xfrm>
          <a:off x="0" y="0"/>
          <a:ext cx="0" cy="0"/>
          <a:chOff x="0" y="0"/>
          <a:chExt cx="0" cy="0"/>
        </a:xfrm>
      </p:grpSpPr>
      <p:cxnSp>
        <p:nvCxnSpPr>
          <p:cNvPr id="90" name="Google Shape;90;p21"/>
          <p:cNvCxnSpPr/>
          <p:nvPr/>
        </p:nvCxnSpPr>
        <p:spPr>
          <a:xfrm>
            <a:off x="418699" y="1943800"/>
            <a:ext cx="614102" cy="0"/>
          </a:xfrm>
          <a:prstGeom prst="straightConnector1">
            <a:avLst/>
          </a:prstGeom>
          <a:noFill/>
          <a:ln cap="flat" cmpd="sng" w="19050">
            <a:solidFill>
              <a:schemeClr val="dk2"/>
            </a:solidFill>
            <a:prstDash val="lgDash"/>
            <a:round/>
            <a:headEnd len="sm" w="sm" type="none"/>
            <a:tailEnd len="sm" w="sm" type="none"/>
          </a:ln>
        </p:spPr>
      </p:cxnSp>
      <p:sp>
        <p:nvSpPr>
          <p:cNvPr id="91" name="Google Shape;91;p21"/>
          <p:cNvSpPr txBox="1"/>
          <p:nvPr>
            <p:ph type="title"/>
          </p:nvPr>
        </p:nvSpPr>
        <p:spPr>
          <a:xfrm>
            <a:off x="311718" y="842436"/>
            <a:ext cx="2808263" cy="1007516"/>
          </a:xfrm>
          <a:prstGeom prst="rect">
            <a:avLst/>
          </a:prstGeom>
          <a:noFill/>
          <a:ln>
            <a:noFill/>
          </a:ln>
        </p:spPr>
        <p:txBody>
          <a:bodyPr anchorCtr="0" anchor="b" bIns="101375" lIns="101375" spcFirstLastPara="1" rIns="101375" wrap="square" tIns="101375">
            <a:normAutofit/>
          </a:bodyPr>
          <a:lstStyle>
            <a:lvl1pPr lvl="0" algn="l">
              <a:lnSpc>
                <a:spcPct val="100000"/>
              </a:lnSpc>
              <a:spcBef>
                <a:spcPts val="0"/>
              </a:spcBef>
              <a:spcAft>
                <a:spcPts val="0"/>
              </a:spcAft>
              <a:buSzPts val="2700"/>
              <a:buNone/>
              <a:defRPr sz="2700"/>
            </a:lvl1pPr>
            <a:lvl2pPr lvl="1" algn="l">
              <a:lnSpc>
                <a:spcPct val="100000"/>
              </a:lnSpc>
              <a:spcBef>
                <a:spcPts val="0"/>
              </a:spcBef>
              <a:spcAft>
                <a:spcPts val="0"/>
              </a:spcAft>
              <a:buSzPts val="2700"/>
              <a:buNone/>
              <a:defRPr sz="2700"/>
            </a:lvl2pPr>
            <a:lvl3pPr lvl="2" algn="l">
              <a:lnSpc>
                <a:spcPct val="100000"/>
              </a:lnSpc>
              <a:spcBef>
                <a:spcPts val="0"/>
              </a:spcBef>
              <a:spcAft>
                <a:spcPts val="0"/>
              </a:spcAft>
              <a:buSzPts val="2700"/>
              <a:buNone/>
              <a:defRPr sz="2700"/>
            </a:lvl3pPr>
            <a:lvl4pPr lvl="3" algn="l">
              <a:lnSpc>
                <a:spcPct val="100000"/>
              </a:lnSpc>
              <a:spcBef>
                <a:spcPts val="0"/>
              </a:spcBef>
              <a:spcAft>
                <a:spcPts val="0"/>
              </a:spcAft>
              <a:buSzPts val="2700"/>
              <a:buNone/>
              <a:defRPr sz="2700"/>
            </a:lvl4pPr>
            <a:lvl5pPr lvl="4" algn="l">
              <a:lnSpc>
                <a:spcPct val="100000"/>
              </a:lnSpc>
              <a:spcBef>
                <a:spcPts val="0"/>
              </a:spcBef>
              <a:spcAft>
                <a:spcPts val="0"/>
              </a:spcAft>
              <a:buSzPts val="2700"/>
              <a:buNone/>
              <a:defRPr sz="2700"/>
            </a:lvl5pPr>
            <a:lvl6pPr lvl="5" algn="l">
              <a:lnSpc>
                <a:spcPct val="100000"/>
              </a:lnSpc>
              <a:spcBef>
                <a:spcPts val="0"/>
              </a:spcBef>
              <a:spcAft>
                <a:spcPts val="0"/>
              </a:spcAft>
              <a:buSzPts val="2700"/>
              <a:buNone/>
              <a:defRPr sz="2700"/>
            </a:lvl6pPr>
            <a:lvl7pPr lvl="6" algn="l">
              <a:lnSpc>
                <a:spcPct val="100000"/>
              </a:lnSpc>
              <a:spcBef>
                <a:spcPts val="0"/>
              </a:spcBef>
              <a:spcAft>
                <a:spcPts val="0"/>
              </a:spcAft>
              <a:buSzPts val="2700"/>
              <a:buNone/>
              <a:defRPr sz="2700"/>
            </a:lvl7pPr>
            <a:lvl8pPr lvl="7" algn="l">
              <a:lnSpc>
                <a:spcPct val="100000"/>
              </a:lnSpc>
              <a:spcBef>
                <a:spcPts val="0"/>
              </a:spcBef>
              <a:spcAft>
                <a:spcPts val="0"/>
              </a:spcAft>
              <a:buSzPts val="2700"/>
              <a:buNone/>
              <a:defRPr sz="2700"/>
            </a:lvl8pPr>
            <a:lvl9pPr lvl="8" algn="l">
              <a:lnSpc>
                <a:spcPct val="100000"/>
              </a:lnSpc>
              <a:spcBef>
                <a:spcPts val="0"/>
              </a:spcBef>
              <a:spcAft>
                <a:spcPts val="0"/>
              </a:spcAft>
              <a:buSzPts val="2700"/>
              <a:buNone/>
              <a:defRPr sz="2700"/>
            </a:lvl9pPr>
          </a:lstStyle>
          <a:p/>
        </p:txBody>
      </p:sp>
      <p:sp>
        <p:nvSpPr>
          <p:cNvPr id="92" name="Google Shape;92;p21"/>
          <p:cNvSpPr txBox="1"/>
          <p:nvPr>
            <p:ph idx="1" type="body"/>
          </p:nvPr>
        </p:nvSpPr>
        <p:spPr>
          <a:xfrm>
            <a:off x="311718" y="2157698"/>
            <a:ext cx="2808263" cy="3934538"/>
          </a:xfrm>
          <a:prstGeom prst="rect">
            <a:avLst/>
          </a:prstGeom>
          <a:noFill/>
          <a:ln>
            <a:noFill/>
          </a:ln>
        </p:spPr>
        <p:txBody>
          <a:bodyPr anchorCtr="0" anchor="t" bIns="101375" lIns="101375" spcFirstLastPara="1" rIns="101375" wrap="square" tIns="101375">
            <a:normAutofit/>
          </a:bodyPr>
          <a:lstStyle>
            <a:lvl1pPr indent="-311150" lvl="0" marL="457200" algn="l">
              <a:lnSpc>
                <a:spcPct val="115000"/>
              </a:lnSpc>
              <a:spcBef>
                <a:spcPts val="0"/>
              </a:spcBef>
              <a:spcAft>
                <a:spcPts val="0"/>
              </a:spcAft>
              <a:buSzPts val="1300"/>
              <a:buChar char="●"/>
              <a:defRPr sz="1300"/>
            </a:lvl1pPr>
            <a:lvl2pPr indent="-311150" lvl="1" marL="914400" algn="l">
              <a:lnSpc>
                <a:spcPct val="115000"/>
              </a:lnSpc>
              <a:spcBef>
                <a:spcPts val="0"/>
              </a:spcBef>
              <a:spcAft>
                <a:spcPts val="0"/>
              </a:spcAft>
              <a:buSzPts val="1300"/>
              <a:buChar char="○"/>
              <a:defRPr sz="1300"/>
            </a:lvl2pPr>
            <a:lvl3pPr indent="-311150" lvl="2" marL="1371600" algn="l">
              <a:lnSpc>
                <a:spcPct val="115000"/>
              </a:lnSpc>
              <a:spcBef>
                <a:spcPts val="0"/>
              </a:spcBef>
              <a:spcAft>
                <a:spcPts val="0"/>
              </a:spcAft>
              <a:buSzPts val="1300"/>
              <a:buChar char="■"/>
              <a:defRPr sz="1300"/>
            </a:lvl3pPr>
            <a:lvl4pPr indent="-311150" lvl="3" marL="1828800" algn="l">
              <a:lnSpc>
                <a:spcPct val="115000"/>
              </a:lnSpc>
              <a:spcBef>
                <a:spcPts val="0"/>
              </a:spcBef>
              <a:spcAft>
                <a:spcPts val="0"/>
              </a:spcAft>
              <a:buSzPts val="1300"/>
              <a:buChar char="●"/>
              <a:defRPr sz="1300"/>
            </a:lvl4pPr>
            <a:lvl5pPr indent="-311150" lvl="4" marL="2286000" algn="l">
              <a:lnSpc>
                <a:spcPct val="115000"/>
              </a:lnSpc>
              <a:spcBef>
                <a:spcPts val="0"/>
              </a:spcBef>
              <a:spcAft>
                <a:spcPts val="0"/>
              </a:spcAft>
              <a:buSzPts val="1300"/>
              <a:buChar char="○"/>
              <a:defRPr sz="1300"/>
            </a:lvl5pPr>
            <a:lvl6pPr indent="-311150" lvl="5" marL="2743200" algn="l">
              <a:lnSpc>
                <a:spcPct val="115000"/>
              </a:lnSpc>
              <a:spcBef>
                <a:spcPts val="0"/>
              </a:spcBef>
              <a:spcAft>
                <a:spcPts val="0"/>
              </a:spcAft>
              <a:buSzPts val="1300"/>
              <a:buChar char="■"/>
              <a:defRPr sz="1300"/>
            </a:lvl6pPr>
            <a:lvl7pPr indent="-311150" lvl="6" marL="3200400" algn="l">
              <a:lnSpc>
                <a:spcPct val="115000"/>
              </a:lnSpc>
              <a:spcBef>
                <a:spcPts val="0"/>
              </a:spcBef>
              <a:spcAft>
                <a:spcPts val="0"/>
              </a:spcAft>
              <a:buSzPts val="1300"/>
              <a:buChar char="●"/>
              <a:defRPr sz="1300"/>
            </a:lvl7pPr>
            <a:lvl8pPr indent="-311150" lvl="7" marL="3657600" algn="l">
              <a:lnSpc>
                <a:spcPct val="115000"/>
              </a:lnSpc>
              <a:spcBef>
                <a:spcPts val="0"/>
              </a:spcBef>
              <a:spcAft>
                <a:spcPts val="0"/>
              </a:spcAft>
              <a:buSzPts val="1300"/>
              <a:buChar char="○"/>
              <a:defRPr sz="1300"/>
            </a:lvl8pPr>
            <a:lvl9pPr indent="-311150" lvl="8" marL="4114800" algn="l">
              <a:lnSpc>
                <a:spcPct val="115000"/>
              </a:lnSpc>
              <a:spcBef>
                <a:spcPts val="0"/>
              </a:spcBef>
              <a:spcAft>
                <a:spcPts val="0"/>
              </a:spcAft>
              <a:buSzPts val="1300"/>
              <a:buChar char="■"/>
              <a:defRPr sz="1300"/>
            </a:lvl9pPr>
          </a:lstStyle>
          <a:p/>
        </p:txBody>
      </p:sp>
      <p:sp>
        <p:nvSpPr>
          <p:cNvPr id="93" name="Google Shape;93;p21"/>
          <p:cNvSpPr txBox="1"/>
          <p:nvPr>
            <p:ph idx="12" type="sldNum"/>
          </p:nvPr>
        </p:nvSpPr>
        <p:spPr>
          <a:xfrm>
            <a:off x="8472945" y="6217890"/>
            <a:ext cx="548672" cy="524714"/>
          </a:xfrm>
          <a:prstGeom prst="rect">
            <a:avLst/>
          </a:prstGeom>
          <a:noFill/>
          <a:ln>
            <a:noFill/>
          </a:ln>
        </p:spPr>
        <p:txBody>
          <a:bodyPr anchorCtr="0" anchor="ctr" bIns="101375" lIns="101375" spcFirstLastPara="1" rIns="101375" wrap="square" tIns="10137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94" name="Shape 94"/>
        <p:cNvGrpSpPr/>
        <p:nvPr/>
      </p:nvGrpSpPr>
      <p:grpSpPr>
        <a:xfrm>
          <a:off x="0" y="0"/>
          <a:ext cx="0" cy="0"/>
          <a:chOff x="0" y="0"/>
          <a:chExt cx="0" cy="0"/>
        </a:xfrm>
      </p:grpSpPr>
      <p:sp>
        <p:nvSpPr>
          <p:cNvPr id="95" name="Google Shape;95;p22"/>
          <p:cNvSpPr txBox="1"/>
          <p:nvPr>
            <p:ph type="title"/>
          </p:nvPr>
        </p:nvSpPr>
        <p:spPr>
          <a:xfrm>
            <a:off x="490278" y="705230"/>
            <a:ext cx="5678540" cy="5447718"/>
          </a:xfrm>
          <a:prstGeom prst="rect">
            <a:avLst/>
          </a:prstGeom>
          <a:noFill/>
          <a:ln>
            <a:noFill/>
          </a:ln>
        </p:spPr>
        <p:txBody>
          <a:bodyPr anchorCtr="0" anchor="ctr" bIns="101375" lIns="101375" spcFirstLastPara="1" rIns="101375" wrap="square" tIns="101375">
            <a:norm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
        <p:nvSpPr>
          <p:cNvPr id="96" name="Google Shape;96;p22"/>
          <p:cNvSpPr txBox="1"/>
          <p:nvPr>
            <p:ph idx="12" type="sldNum"/>
          </p:nvPr>
        </p:nvSpPr>
        <p:spPr>
          <a:xfrm>
            <a:off x="8472945" y="6217890"/>
            <a:ext cx="548672" cy="524714"/>
          </a:xfrm>
          <a:prstGeom prst="rect">
            <a:avLst/>
          </a:prstGeom>
          <a:noFill/>
          <a:ln>
            <a:noFill/>
          </a:ln>
        </p:spPr>
        <p:txBody>
          <a:bodyPr anchorCtr="0" anchor="ctr" bIns="101375" lIns="101375" spcFirstLastPara="1" rIns="101375" wrap="square" tIns="10137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p23"/>
          <p:cNvSpPr txBox="1"/>
          <p:nvPr>
            <p:ph idx="1" type="body"/>
          </p:nvPr>
        </p:nvSpPr>
        <p:spPr>
          <a:xfrm>
            <a:off x="311718" y="5641009"/>
            <a:ext cx="5999124" cy="806938"/>
          </a:xfrm>
          <a:prstGeom prst="rect">
            <a:avLst/>
          </a:prstGeom>
          <a:noFill/>
          <a:ln>
            <a:noFill/>
          </a:ln>
        </p:spPr>
        <p:txBody>
          <a:bodyPr anchorCtr="0" anchor="ctr" bIns="101375" lIns="101375" spcFirstLastPara="1" rIns="101375" wrap="square" tIns="101375">
            <a:normAutofit/>
          </a:bodyPr>
          <a:lstStyle>
            <a:lvl1pPr indent="-228600" lvl="0" marL="457200" algn="l">
              <a:lnSpc>
                <a:spcPct val="100000"/>
              </a:lnSpc>
              <a:spcBef>
                <a:spcPts val="0"/>
              </a:spcBef>
              <a:spcAft>
                <a:spcPts val="0"/>
              </a:spcAft>
              <a:buSzPts val="2300"/>
              <a:buFont typeface="Oswald"/>
              <a:buNone/>
              <a:defRPr sz="2300">
                <a:latin typeface="Oswald"/>
                <a:ea typeface="Oswald"/>
                <a:cs typeface="Oswald"/>
                <a:sym typeface="Oswald"/>
              </a:defRPr>
            </a:lvl1pPr>
          </a:lstStyle>
          <a:p/>
        </p:txBody>
      </p:sp>
      <p:sp>
        <p:nvSpPr>
          <p:cNvPr id="99" name="Google Shape;99;p23"/>
          <p:cNvSpPr txBox="1"/>
          <p:nvPr>
            <p:ph idx="12" type="sldNum"/>
          </p:nvPr>
        </p:nvSpPr>
        <p:spPr>
          <a:xfrm>
            <a:off x="8472945" y="6217890"/>
            <a:ext cx="548672" cy="524714"/>
          </a:xfrm>
          <a:prstGeom prst="rect">
            <a:avLst/>
          </a:prstGeom>
          <a:noFill/>
          <a:ln>
            <a:noFill/>
          </a:ln>
        </p:spPr>
        <p:txBody>
          <a:bodyPr anchorCtr="0" anchor="ctr" bIns="101375" lIns="101375" spcFirstLastPara="1" rIns="101375" wrap="square" tIns="10137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0" name="Shape 100"/>
        <p:cNvGrpSpPr/>
        <p:nvPr/>
      </p:nvGrpSpPr>
      <p:grpSpPr>
        <a:xfrm>
          <a:off x="0" y="0"/>
          <a:ext cx="0" cy="0"/>
          <a:chOff x="0" y="0"/>
          <a:chExt cx="0" cy="0"/>
        </a:xfrm>
      </p:grpSpPr>
      <p:cxnSp>
        <p:nvCxnSpPr>
          <p:cNvPr id="101" name="Google Shape;101;p24"/>
          <p:cNvCxnSpPr/>
          <p:nvPr/>
        </p:nvCxnSpPr>
        <p:spPr>
          <a:xfrm>
            <a:off x="413298" y="3984538"/>
            <a:ext cx="910511" cy="0"/>
          </a:xfrm>
          <a:prstGeom prst="straightConnector1">
            <a:avLst/>
          </a:prstGeom>
          <a:noFill/>
          <a:ln cap="flat" cmpd="sng" w="28575">
            <a:solidFill>
              <a:schemeClr val="dk1"/>
            </a:solidFill>
            <a:prstDash val="lgDash"/>
            <a:round/>
            <a:headEnd len="sm" w="sm" type="none"/>
            <a:tailEnd len="sm" w="sm" type="none"/>
          </a:ln>
        </p:spPr>
      </p:cxnSp>
      <p:sp>
        <p:nvSpPr>
          <p:cNvPr id="102" name="Google Shape;102;p24"/>
          <p:cNvSpPr txBox="1"/>
          <p:nvPr>
            <p:ph hasCustomPrompt="1" type="title"/>
          </p:nvPr>
        </p:nvSpPr>
        <p:spPr>
          <a:xfrm>
            <a:off x="311718" y="1474897"/>
            <a:ext cx="8520964" cy="2618127"/>
          </a:xfrm>
          <a:prstGeom prst="rect">
            <a:avLst/>
          </a:prstGeom>
          <a:noFill/>
          <a:ln>
            <a:noFill/>
          </a:ln>
        </p:spPr>
        <p:txBody>
          <a:bodyPr anchorCtr="0" anchor="b" bIns="101375" lIns="101375" spcFirstLastPara="1" rIns="101375" wrap="square" tIns="101375">
            <a:normAutofit/>
          </a:bodyPr>
          <a:lstStyle>
            <a:lvl1pPr lvl="0" algn="l">
              <a:lnSpc>
                <a:spcPct val="100000"/>
              </a:lnSpc>
              <a:spcBef>
                <a:spcPts val="0"/>
              </a:spcBef>
              <a:spcAft>
                <a:spcPts val="0"/>
              </a:spcAft>
              <a:buSzPts val="13300"/>
              <a:buNone/>
              <a:defRPr sz="13300"/>
            </a:lvl1pPr>
            <a:lvl2pPr lvl="1" algn="l">
              <a:lnSpc>
                <a:spcPct val="100000"/>
              </a:lnSpc>
              <a:spcBef>
                <a:spcPts val="0"/>
              </a:spcBef>
              <a:spcAft>
                <a:spcPts val="0"/>
              </a:spcAft>
              <a:buSzPts val="13300"/>
              <a:buNone/>
              <a:defRPr sz="13300"/>
            </a:lvl2pPr>
            <a:lvl3pPr lvl="2" algn="l">
              <a:lnSpc>
                <a:spcPct val="100000"/>
              </a:lnSpc>
              <a:spcBef>
                <a:spcPts val="0"/>
              </a:spcBef>
              <a:spcAft>
                <a:spcPts val="0"/>
              </a:spcAft>
              <a:buSzPts val="13300"/>
              <a:buNone/>
              <a:defRPr sz="13300"/>
            </a:lvl3pPr>
            <a:lvl4pPr lvl="3" algn="l">
              <a:lnSpc>
                <a:spcPct val="100000"/>
              </a:lnSpc>
              <a:spcBef>
                <a:spcPts val="0"/>
              </a:spcBef>
              <a:spcAft>
                <a:spcPts val="0"/>
              </a:spcAft>
              <a:buSzPts val="13300"/>
              <a:buNone/>
              <a:defRPr sz="13300"/>
            </a:lvl4pPr>
            <a:lvl5pPr lvl="4" algn="l">
              <a:lnSpc>
                <a:spcPct val="100000"/>
              </a:lnSpc>
              <a:spcBef>
                <a:spcPts val="0"/>
              </a:spcBef>
              <a:spcAft>
                <a:spcPts val="0"/>
              </a:spcAft>
              <a:buSzPts val="13300"/>
              <a:buNone/>
              <a:defRPr sz="13300"/>
            </a:lvl5pPr>
            <a:lvl6pPr lvl="5" algn="l">
              <a:lnSpc>
                <a:spcPct val="100000"/>
              </a:lnSpc>
              <a:spcBef>
                <a:spcPts val="0"/>
              </a:spcBef>
              <a:spcAft>
                <a:spcPts val="0"/>
              </a:spcAft>
              <a:buSzPts val="13300"/>
              <a:buNone/>
              <a:defRPr sz="13300"/>
            </a:lvl6pPr>
            <a:lvl7pPr lvl="6" algn="l">
              <a:lnSpc>
                <a:spcPct val="100000"/>
              </a:lnSpc>
              <a:spcBef>
                <a:spcPts val="0"/>
              </a:spcBef>
              <a:spcAft>
                <a:spcPts val="0"/>
              </a:spcAft>
              <a:buSzPts val="13300"/>
              <a:buNone/>
              <a:defRPr sz="13300"/>
            </a:lvl7pPr>
            <a:lvl8pPr lvl="7" algn="l">
              <a:lnSpc>
                <a:spcPct val="100000"/>
              </a:lnSpc>
              <a:spcBef>
                <a:spcPts val="0"/>
              </a:spcBef>
              <a:spcAft>
                <a:spcPts val="0"/>
              </a:spcAft>
              <a:buSzPts val="13300"/>
              <a:buNone/>
              <a:defRPr sz="13300"/>
            </a:lvl8pPr>
            <a:lvl9pPr lvl="8" algn="l">
              <a:lnSpc>
                <a:spcPct val="100000"/>
              </a:lnSpc>
              <a:spcBef>
                <a:spcPts val="0"/>
              </a:spcBef>
              <a:spcAft>
                <a:spcPts val="0"/>
              </a:spcAft>
              <a:buSzPts val="13300"/>
              <a:buNone/>
              <a:defRPr sz="13300"/>
            </a:lvl9pPr>
          </a:lstStyle>
          <a:p>
            <a:r>
              <a:t>xx%</a:t>
            </a:r>
          </a:p>
        </p:txBody>
      </p:sp>
      <p:sp>
        <p:nvSpPr>
          <p:cNvPr id="103" name="Google Shape;103;p24"/>
          <p:cNvSpPr txBox="1"/>
          <p:nvPr>
            <p:ph idx="1" type="body"/>
          </p:nvPr>
        </p:nvSpPr>
        <p:spPr>
          <a:xfrm>
            <a:off x="311718" y="4203148"/>
            <a:ext cx="8520964" cy="1734441"/>
          </a:xfrm>
          <a:prstGeom prst="rect">
            <a:avLst/>
          </a:prstGeom>
          <a:noFill/>
          <a:ln>
            <a:noFill/>
          </a:ln>
        </p:spPr>
        <p:txBody>
          <a:bodyPr anchorCtr="0" anchor="t" bIns="101375" lIns="101375" spcFirstLastPara="1" rIns="101375" wrap="square" tIns="101375">
            <a:normAutofit/>
          </a:bodyPr>
          <a:lstStyle>
            <a:lvl1pPr indent="-355600" lvl="0" marL="457200" algn="l">
              <a:lnSpc>
                <a:spcPct val="115000"/>
              </a:lnSpc>
              <a:spcBef>
                <a:spcPts val="0"/>
              </a:spcBef>
              <a:spcAft>
                <a:spcPts val="0"/>
              </a:spcAft>
              <a:buSzPts val="20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104" name="Google Shape;104;p24"/>
          <p:cNvSpPr txBox="1"/>
          <p:nvPr>
            <p:ph idx="12" type="sldNum"/>
          </p:nvPr>
        </p:nvSpPr>
        <p:spPr>
          <a:xfrm>
            <a:off x="8472945" y="6217890"/>
            <a:ext cx="548672" cy="524714"/>
          </a:xfrm>
          <a:prstGeom prst="rect">
            <a:avLst/>
          </a:prstGeom>
          <a:noFill/>
          <a:ln>
            <a:noFill/>
          </a:ln>
        </p:spPr>
        <p:txBody>
          <a:bodyPr anchorCtr="0" anchor="ctr" bIns="101375" lIns="101375" spcFirstLastPara="1" rIns="101375" wrap="square" tIns="10137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105" name="Shape 105"/>
        <p:cNvGrpSpPr/>
        <p:nvPr/>
      </p:nvGrpSpPr>
      <p:grpSpPr>
        <a:xfrm>
          <a:off x="0" y="0"/>
          <a:ext cx="0" cy="0"/>
          <a:chOff x="0" y="0"/>
          <a:chExt cx="0" cy="0"/>
        </a:xfrm>
      </p:grpSpPr>
      <p:sp>
        <p:nvSpPr>
          <p:cNvPr id="106" name="Google Shape;106;p25"/>
          <p:cNvSpPr txBox="1"/>
          <p:nvPr>
            <p:ph type="title"/>
          </p:nvPr>
        </p:nvSpPr>
        <p:spPr>
          <a:xfrm>
            <a:off x="628686" y="365141"/>
            <a:ext cx="7887153" cy="1325665"/>
          </a:xfrm>
          <a:prstGeom prst="rect">
            <a:avLst/>
          </a:prstGeom>
          <a:noFill/>
          <a:ln>
            <a:noFill/>
          </a:ln>
        </p:spPr>
        <p:txBody>
          <a:bodyPr anchorCtr="0" anchor="ctr" bIns="40500" lIns="81025" spcFirstLastPara="1" rIns="81025" wrap="square" tIns="40500">
            <a:normAutofit/>
          </a:bodyPr>
          <a:lstStyle>
            <a:lvl1pPr lvl="0" algn="l">
              <a:lnSpc>
                <a:spcPct val="90000"/>
              </a:lnSpc>
              <a:spcBef>
                <a:spcPts val="0"/>
              </a:spcBef>
              <a:spcAft>
                <a:spcPts val="0"/>
              </a:spcAft>
              <a:buClr>
                <a:schemeClr val="dk1"/>
              </a:buClr>
              <a:buSzPts val="16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107" name="Google Shape;107;p25"/>
          <p:cNvSpPr txBox="1"/>
          <p:nvPr>
            <p:ph idx="1" type="body"/>
          </p:nvPr>
        </p:nvSpPr>
        <p:spPr>
          <a:xfrm>
            <a:off x="628686" y="1825703"/>
            <a:ext cx="7887153" cy="4351479"/>
          </a:xfrm>
          <a:prstGeom prst="rect">
            <a:avLst/>
          </a:prstGeom>
          <a:noFill/>
          <a:ln>
            <a:noFill/>
          </a:ln>
        </p:spPr>
        <p:txBody>
          <a:bodyPr anchorCtr="0" anchor="t" bIns="40500" lIns="81025" spcFirstLastPara="1" rIns="81025" wrap="square" tIns="40500">
            <a:normAutofit/>
          </a:bodyPr>
          <a:lstStyle>
            <a:lvl1pPr indent="-330200" lvl="0" marL="457200" algn="l">
              <a:lnSpc>
                <a:spcPct val="90000"/>
              </a:lnSpc>
              <a:spcBef>
                <a:spcPts val="900"/>
              </a:spcBef>
              <a:spcAft>
                <a:spcPts val="0"/>
              </a:spcAft>
              <a:buClr>
                <a:schemeClr val="dk1"/>
              </a:buClr>
              <a:buSzPts val="1600"/>
              <a:buChar char="●"/>
              <a:defRPr/>
            </a:lvl1pPr>
            <a:lvl2pPr indent="-330200" lvl="1" marL="914400" algn="l">
              <a:lnSpc>
                <a:spcPct val="90000"/>
              </a:lnSpc>
              <a:spcBef>
                <a:spcPts val="1300"/>
              </a:spcBef>
              <a:spcAft>
                <a:spcPts val="0"/>
              </a:spcAft>
              <a:buClr>
                <a:schemeClr val="dk1"/>
              </a:buClr>
              <a:buSzPts val="1600"/>
              <a:buChar char="○"/>
              <a:defRPr/>
            </a:lvl2pPr>
            <a:lvl3pPr indent="-330200" lvl="2" marL="1371600" algn="l">
              <a:lnSpc>
                <a:spcPct val="90000"/>
              </a:lnSpc>
              <a:spcBef>
                <a:spcPts val="1300"/>
              </a:spcBef>
              <a:spcAft>
                <a:spcPts val="0"/>
              </a:spcAft>
              <a:buClr>
                <a:schemeClr val="dk1"/>
              </a:buClr>
              <a:buSzPts val="1600"/>
              <a:buChar char="■"/>
              <a:defRPr/>
            </a:lvl3pPr>
            <a:lvl4pPr indent="-330200" lvl="3" marL="1828800" algn="l">
              <a:lnSpc>
                <a:spcPct val="90000"/>
              </a:lnSpc>
              <a:spcBef>
                <a:spcPts val="1300"/>
              </a:spcBef>
              <a:spcAft>
                <a:spcPts val="0"/>
              </a:spcAft>
              <a:buClr>
                <a:schemeClr val="dk1"/>
              </a:buClr>
              <a:buSzPts val="1600"/>
              <a:buChar char="●"/>
              <a:defRPr/>
            </a:lvl4pPr>
            <a:lvl5pPr indent="-330200" lvl="4" marL="2286000" algn="l">
              <a:lnSpc>
                <a:spcPct val="90000"/>
              </a:lnSpc>
              <a:spcBef>
                <a:spcPts val="1300"/>
              </a:spcBef>
              <a:spcAft>
                <a:spcPts val="0"/>
              </a:spcAft>
              <a:buClr>
                <a:schemeClr val="dk1"/>
              </a:buClr>
              <a:buSzPts val="1600"/>
              <a:buChar char="○"/>
              <a:defRPr/>
            </a:lvl5pPr>
            <a:lvl6pPr indent="-330200" lvl="5" marL="2743200" algn="l">
              <a:lnSpc>
                <a:spcPct val="90000"/>
              </a:lnSpc>
              <a:spcBef>
                <a:spcPts val="1300"/>
              </a:spcBef>
              <a:spcAft>
                <a:spcPts val="0"/>
              </a:spcAft>
              <a:buClr>
                <a:schemeClr val="dk1"/>
              </a:buClr>
              <a:buSzPts val="1600"/>
              <a:buChar char="■"/>
              <a:defRPr/>
            </a:lvl6pPr>
            <a:lvl7pPr indent="-330200" lvl="6" marL="3200400" algn="l">
              <a:lnSpc>
                <a:spcPct val="90000"/>
              </a:lnSpc>
              <a:spcBef>
                <a:spcPts val="1300"/>
              </a:spcBef>
              <a:spcAft>
                <a:spcPts val="0"/>
              </a:spcAft>
              <a:buClr>
                <a:schemeClr val="dk1"/>
              </a:buClr>
              <a:buSzPts val="1600"/>
              <a:buChar char="●"/>
              <a:defRPr/>
            </a:lvl7pPr>
            <a:lvl8pPr indent="-330200" lvl="7" marL="3657600" algn="l">
              <a:lnSpc>
                <a:spcPct val="90000"/>
              </a:lnSpc>
              <a:spcBef>
                <a:spcPts val="1300"/>
              </a:spcBef>
              <a:spcAft>
                <a:spcPts val="0"/>
              </a:spcAft>
              <a:buClr>
                <a:schemeClr val="dk1"/>
              </a:buClr>
              <a:buSzPts val="1600"/>
              <a:buChar char="○"/>
              <a:defRPr/>
            </a:lvl8pPr>
            <a:lvl9pPr indent="-330200" lvl="8" marL="4114800" algn="l">
              <a:lnSpc>
                <a:spcPct val="90000"/>
              </a:lnSpc>
              <a:spcBef>
                <a:spcPts val="1300"/>
              </a:spcBef>
              <a:spcAft>
                <a:spcPts val="1300"/>
              </a:spcAft>
              <a:buClr>
                <a:schemeClr val="dk1"/>
              </a:buClr>
              <a:buSzPts val="1600"/>
              <a:buChar char="■"/>
              <a:defRPr/>
            </a:lvl9pPr>
          </a:lstStyle>
          <a:p/>
        </p:txBody>
      </p:sp>
      <p:sp>
        <p:nvSpPr>
          <p:cNvPr id="108" name="Google Shape;108;p25"/>
          <p:cNvSpPr txBox="1"/>
          <p:nvPr>
            <p:ph idx="10" type="dt"/>
          </p:nvPr>
        </p:nvSpPr>
        <p:spPr>
          <a:xfrm>
            <a:off x="628686" y="6356623"/>
            <a:ext cx="2057518" cy="365231"/>
          </a:xfrm>
          <a:prstGeom prst="rect">
            <a:avLst/>
          </a:prstGeom>
          <a:noFill/>
          <a:ln>
            <a:noFill/>
          </a:ln>
        </p:spPr>
        <p:txBody>
          <a:bodyPr anchorCtr="0" anchor="ctr" bIns="40500" lIns="81025" spcFirstLastPara="1" rIns="81025" wrap="square" tIns="4050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09" name="Google Shape;109;p25"/>
          <p:cNvSpPr txBox="1"/>
          <p:nvPr>
            <p:ph idx="11" type="ftr"/>
          </p:nvPr>
        </p:nvSpPr>
        <p:spPr>
          <a:xfrm>
            <a:off x="3029124" y="6356623"/>
            <a:ext cx="3086277" cy="365231"/>
          </a:xfrm>
          <a:prstGeom prst="rect">
            <a:avLst/>
          </a:prstGeom>
          <a:noFill/>
          <a:ln>
            <a:noFill/>
          </a:ln>
        </p:spPr>
        <p:txBody>
          <a:bodyPr anchorCtr="0" anchor="ctr" bIns="40500" lIns="81025" spcFirstLastPara="1" rIns="81025" wrap="square" tIns="40500">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10" name="Google Shape;110;p25"/>
          <p:cNvSpPr txBox="1"/>
          <p:nvPr>
            <p:ph idx="12" type="sldNum"/>
          </p:nvPr>
        </p:nvSpPr>
        <p:spPr>
          <a:xfrm>
            <a:off x="6458321" y="6356623"/>
            <a:ext cx="2057518" cy="365231"/>
          </a:xfrm>
          <a:prstGeom prst="rect">
            <a:avLst/>
          </a:prstGeom>
          <a:noFill/>
          <a:ln>
            <a:noFill/>
          </a:ln>
        </p:spPr>
        <p:txBody>
          <a:bodyPr anchorCtr="0" anchor="ctr" bIns="40500" lIns="81025" spcFirstLastPara="1" rIns="81025" wrap="square" tIns="405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innehållsdelar" type="twoObj">
  <p:cSld name="TWO_OBJECTS">
    <p:spTree>
      <p:nvGrpSpPr>
        <p:cNvPr id="111" name="Shape 111"/>
        <p:cNvGrpSpPr/>
        <p:nvPr/>
      </p:nvGrpSpPr>
      <p:grpSpPr>
        <a:xfrm>
          <a:off x="0" y="0"/>
          <a:ext cx="0" cy="0"/>
          <a:chOff x="0" y="0"/>
          <a:chExt cx="0" cy="0"/>
        </a:xfrm>
      </p:grpSpPr>
      <p:sp>
        <p:nvSpPr>
          <p:cNvPr id="112" name="Google Shape;112;p26"/>
          <p:cNvSpPr txBox="1"/>
          <p:nvPr>
            <p:ph type="title"/>
          </p:nvPr>
        </p:nvSpPr>
        <p:spPr>
          <a:xfrm>
            <a:off x="628686" y="365141"/>
            <a:ext cx="7887153" cy="1325665"/>
          </a:xfrm>
          <a:prstGeom prst="rect">
            <a:avLst/>
          </a:prstGeom>
          <a:noFill/>
          <a:ln>
            <a:noFill/>
          </a:ln>
        </p:spPr>
        <p:txBody>
          <a:bodyPr anchorCtr="0" anchor="ctr" bIns="40500" lIns="81025" spcFirstLastPara="1" rIns="81025" wrap="square" tIns="40500">
            <a:normAutofit/>
          </a:bodyPr>
          <a:lstStyle>
            <a:lvl1pPr lvl="0" algn="l">
              <a:lnSpc>
                <a:spcPct val="90000"/>
              </a:lnSpc>
              <a:spcBef>
                <a:spcPts val="0"/>
              </a:spcBef>
              <a:spcAft>
                <a:spcPts val="0"/>
              </a:spcAft>
              <a:buClr>
                <a:schemeClr val="dk1"/>
              </a:buClr>
              <a:buSzPts val="16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p:txBody>
      </p:sp>
      <p:sp>
        <p:nvSpPr>
          <p:cNvPr id="113" name="Google Shape;113;p26"/>
          <p:cNvSpPr txBox="1"/>
          <p:nvPr>
            <p:ph idx="1" type="body"/>
          </p:nvPr>
        </p:nvSpPr>
        <p:spPr>
          <a:xfrm>
            <a:off x="628686" y="1825703"/>
            <a:ext cx="3886423" cy="4351479"/>
          </a:xfrm>
          <a:prstGeom prst="rect">
            <a:avLst/>
          </a:prstGeom>
          <a:noFill/>
          <a:ln>
            <a:noFill/>
          </a:ln>
        </p:spPr>
        <p:txBody>
          <a:bodyPr anchorCtr="0" anchor="t" bIns="40500" lIns="81025" spcFirstLastPara="1" rIns="81025" wrap="square" tIns="40500">
            <a:normAutofit/>
          </a:bodyPr>
          <a:lstStyle>
            <a:lvl1pPr indent="-330200" lvl="0" marL="457200" algn="l">
              <a:lnSpc>
                <a:spcPct val="90000"/>
              </a:lnSpc>
              <a:spcBef>
                <a:spcPts val="900"/>
              </a:spcBef>
              <a:spcAft>
                <a:spcPts val="0"/>
              </a:spcAft>
              <a:buClr>
                <a:schemeClr val="dk1"/>
              </a:buClr>
              <a:buSzPts val="1600"/>
              <a:buChar char="●"/>
              <a:defRPr/>
            </a:lvl1pPr>
            <a:lvl2pPr indent="-330200" lvl="1" marL="914400" algn="l">
              <a:lnSpc>
                <a:spcPct val="90000"/>
              </a:lnSpc>
              <a:spcBef>
                <a:spcPts val="1300"/>
              </a:spcBef>
              <a:spcAft>
                <a:spcPts val="0"/>
              </a:spcAft>
              <a:buClr>
                <a:schemeClr val="dk1"/>
              </a:buClr>
              <a:buSzPts val="1600"/>
              <a:buChar char="○"/>
              <a:defRPr/>
            </a:lvl2pPr>
            <a:lvl3pPr indent="-330200" lvl="2" marL="1371600" algn="l">
              <a:lnSpc>
                <a:spcPct val="90000"/>
              </a:lnSpc>
              <a:spcBef>
                <a:spcPts val="1300"/>
              </a:spcBef>
              <a:spcAft>
                <a:spcPts val="0"/>
              </a:spcAft>
              <a:buClr>
                <a:schemeClr val="dk1"/>
              </a:buClr>
              <a:buSzPts val="1600"/>
              <a:buChar char="■"/>
              <a:defRPr/>
            </a:lvl3pPr>
            <a:lvl4pPr indent="-330200" lvl="3" marL="1828800" algn="l">
              <a:lnSpc>
                <a:spcPct val="90000"/>
              </a:lnSpc>
              <a:spcBef>
                <a:spcPts val="1300"/>
              </a:spcBef>
              <a:spcAft>
                <a:spcPts val="0"/>
              </a:spcAft>
              <a:buClr>
                <a:schemeClr val="dk1"/>
              </a:buClr>
              <a:buSzPts val="1600"/>
              <a:buChar char="●"/>
              <a:defRPr/>
            </a:lvl4pPr>
            <a:lvl5pPr indent="-330200" lvl="4" marL="2286000" algn="l">
              <a:lnSpc>
                <a:spcPct val="90000"/>
              </a:lnSpc>
              <a:spcBef>
                <a:spcPts val="1300"/>
              </a:spcBef>
              <a:spcAft>
                <a:spcPts val="0"/>
              </a:spcAft>
              <a:buClr>
                <a:schemeClr val="dk1"/>
              </a:buClr>
              <a:buSzPts val="1600"/>
              <a:buChar char="○"/>
              <a:defRPr/>
            </a:lvl5pPr>
            <a:lvl6pPr indent="-330200" lvl="5" marL="2743200" algn="l">
              <a:lnSpc>
                <a:spcPct val="90000"/>
              </a:lnSpc>
              <a:spcBef>
                <a:spcPts val="1300"/>
              </a:spcBef>
              <a:spcAft>
                <a:spcPts val="0"/>
              </a:spcAft>
              <a:buClr>
                <a:schemeClr val="dk1"/>
              </a:buClr>
              <a:buSzPts val="1600"/>
              <a:buChar char="■"/>
              <a:defRPr/>
            </a:lvl6pPr>
            <a:lvl7pPr indent="-330200" lvl="6" marL="3200400" algn="l">
              <a:lnSpc>
                <a:spcPct val="90000"/>
              </a:lnSpc>
              <a:spcBef>
                <a:spcPts val="1300"/>
              </a:spcBef>
              <a:spcAft>
                <a:spcPts val="0"/>
              </a:spcAft>
              <a:buClr>
                <a:schemeClr val="dk1"/>
              </a:buClr>
              <a:buSzPts val="1600"/>
              <a:buChar char="●"/>
              <a:defRPr/>
            </a:lvl7pPr>
            <a:lvl8pPr indent="-330200" lvl="7" marL="3657600" algn="l">
              <a:lnSpc>
                <a:spcPct val="90000"/>
              </a:lnSpc>
              <a:spcBef>
                <a:spcPts val="1300"/>
              </a:spcBef>
              <a:spcAft>
                <a:spcPts val="0"/>
              </a:spcAft>
              <a:buClr>
                <a:schemeClr val="dk1"/>
              </a:buClr>
              <a:buSzPts val="1600"/>
              <a:buChar char="○"/>
              <a:defRPr/>
            </a:lvl8pPr>
            <a:lvl9pPr indent="-330200" lvl="8" marL="4114800" algn="l">
              <a:lnSpc>
                <a:spcPct val="90000"/>
              </a:lnSpc>
              <a:spcBef>
                <a:spcPts val="1300"/>
              </a:spcBef>
              <a:spcAft>
                <a:spcPts val="1300"/>
              </a:spcAft>
              <a:buClr>
                <a:schemeClr val="dk1"/>
              </a:buClr>
              <a:buSzPts val="1600"/>
              <a:buChar char="■"/>
              <a:defRPr/>
            </a:lvl9pPr>
          </a:lstStyle>
          <a:p/>
        </p:txBody>
      </p:sp>
      <p:sp>
        <p:nvSpPr>
          <p:cNvPr id="114" name="Google Shape;114;p26"/>
          <p:cNvSpPr txBox="1"/>
          <p:nvPr>
            <p:ph idx="2" type="body"/>
          </p:nvPr>
        </p:nvSpPr>
        <p:spPr>
          <a:xfrm>
            <a:off x="4629416" y="1825703"/>
            <a:ext cx="3886423" cy="4351479"/>
          </a:xfrm>
          <a:prstGeom prst="rect">
            <a:avLst/>
          </a:prstGeom>
          <a:noFill/>
          <a:ln>
            <a:noFill/>
          </a:ln>
        </p:spPr>
        <p:txBody>
          <a:bodyPr anchorCtr="0" anchor="t" bIns="40500" lIns="81025" spcFirstLastPara="1" rIns="81025" wrap="square" tIns="40500">
            <a:normAutofit/>
          </a:bodyPr>
          <a:lstStyle>
            <a:lvl1pPr indent="-330200" lvl="0" marL="457200" algn="l">
              <a:lnSpc>
                <a:spcPct val="90000"/>
              </a:lnSpc>
              <a:spcBef>
                <a:spcPts val="900"/>
              </a:spcBef>
              <a:spcAft>
                <a:spcPts val="0"/>
              </a:spcAft>
              <a:buClr>
                <a:schemeClr val="dk1"/>
              </a:buClr>
              <a:buSzPts val="1600"/>
              <a:buChar char="●"/>
              <a:defRPr/>
            </a:lvl1pPr>
            <a:lvl2pPr indent="-330200" lvl="1" marL="914400" algn="l">
              <a:lnSpc>
                <a:spcPct val="90000"/>
              </a:lnSpc>
              <a:spcBef>
                <a:spcPts val="1300"/>
              </a:spcBef>
              <a:spcAft>
                <a:spcPts val="0"/>
              </a:spcAft>
              <a:buClr>
                <a:schemeClr val="dk1"/>
              </a:buClr>
              <a:buSzPts val="1600"/>
              <a:buChar char="○"/>
              <a:defRPr/>
            </a:lvl2pPr>
            <a:lvl3pPr indent="-330200" lvl="2" marL="1371600" algn="l">
              <a:lnSpc>
                <a:spcPct val="90000"/>
              </a:lnSpc>
              <a:spcBef>
                <a:spcPts val="1300"/>
              </a:spcBef>
              <a:spcAft>
                <a:spcPts val="0"/>
              </a:spcAft>
              <a:buClr>
                <a:schemeClr val="dk1"/>
              </a:buClr>
              <a:buSzPts val="1600"/>
              <a:buChar char="■"/>
              <a:defRPr/>
            </a:lvl3pPr>
            <a:lvl4pPr indent="-330200" lvl="3" marL="1828800" algn="l">
              <a:lnSpc>
                <a:spcPct val="90000"/>
              </a:lnSpc>
              <a:spcBef>
                <a:spcPts val="1300"/>
              </a:spcBef>
              <a:spcAft>
                <a:spcPts val="0"/>
              </a:spcAft>
              <a:buClr>
                <a:schemeClr val="dk1"/>
              </a:buClr>
              <a:buSzPts val="1600"/>
              <a:buChar char="●"/>
              <a:defRPr/>
            </a:lvl4pPr>
            <a:lvl5pPr indent="-330200" lvl="4" marL="2286000" algn="l">
              <a:lnSpc>
                <a:spcPct val="90000"/>
              </a:lnSpc>
              <a:spcBef>
                <a:spcPts val="1300"/>
              </a:spcBef>
              <a:spcAft>
                <a:spcPts val="0"/>
              </a:spcAft>
              <a:buClr>
                <a:schemeClr val="dk1"/>
              </a:buClr>
              <a:buSzPts val="1600"/>
              <a:buChar char="○"/>
              <a:defRPr/>
            </a:lvl5pPr>
            <a:lvl6pPr indent="-330200" lvl="5" marL="2743200" algn="l">
              <a:lnSpc>
                <a:spcPct val="90000"/>
              </a:lnSpc>
              <a:spcBef>
                <a:spcPts val="1300"/>
              </a:spcBef>
              <a:spcAft>
                <a:spcPts val="0"/>
              </a:spcAft>
              <a:buClr>
                <a:schemeClr val="dk1"/>
              </a:buClr>
              <a:buSzPts val="1600"/>
              <a:buChar char="■"/>
              <a:defRPr/>
            </a:lvl6pPr>
            <a:lvl7pPr indent="-330200" lvl="6" marL="3200400" algn="l">
              <a:lnSpc>
                <a:spcPct val="90000"/>
              </a:lnSpc>
              <a:spcBef>
                <a:spcPts val="1300"/>
              </a:spcBef>
              <a:spcAft>
                <a:spcPts val="0"/>
              </a:spcAft>
              <a:buClr>
                <a:schemeClr val="dk1"/>
              </a:buClr>
              <a:buSzPts val="1600"/>
              <a:buChar char="●"/>
              <a:defRPr/>
            </a:lvl7pPr>
            <a:lvl8pPr indent="-330200" lvl="7" marL="3657600" algn="l">
              <a:lnSpc>
                <a:spcPct val="90000"/>
              </a:lnSpc>
              <a:spcBef>
                <a:spcPts val="1300"/>
              </a:spcBef>
              <a:spcAft>
                <a:spcPts val="0"/>
              </a:spcAft>
              <a:buClr>
                <a:schemeClr val="dk1"/>
              </a:buClr>
              <a:buSzPts val="1600"/>
              <a:buChar char="○"/>
              <a:defRPr/>
            </a:lvl8pPr>
            <a:lvl9pPr indent="-330200" lvl="8" marL="4114800" algn="l">
              <a:lnSpc>
                <a:spcPct val="90000"/>
              </a:lnSpc>
              <a:spcBef>
                <a:spcPts val="1300"/>
              </a:spcBef>
              <a:spcAft>
                <a:spcPts val="1300"/>
              </a:spcAft>
              <a:buClr>
                <a:schemeClr val="dk1"/>
              </a:buClr>
              <a:buSzPts val="1600"/>
              <a:buChar char="■"/>
              <a:defRPr/>
            </a:lvl9pPr>
          </a:lstStyle>
          <a:p/>
        </p:txBody>
      </p:sp>
      <p:sp>
        <p:nvSpPr>
          <p:cNvPr id="115" name="Google Shape;115;p26"/>
          <p:cNvSpPr txBox="1"/>
          <p:nvPr>
            <p:ph idx="10" type="dt"/>
          </p:nvPr>
        </p:nvSpPr>
        <p:spPr>
          <a:xfrm>
            <a:off x="628686" y="6356623"/>
            <a:ext cx="2057518" cy="365231"/>
          </a:xfrm>
          <a:prstGeom prst="rect">
            <a:avLst/>
          </a:prstGeom>
          <a:noFill/>
          <a:ln>
            <a:noFill/>
          </a:ln>
        </p:spPr>
        <p:txBody>
          <a:bodyPr anchorCtr="0" anchor="ctr" bIns="40500" lIns="81025" spcFirstLastPara="1" rIns="81025" wrap="square" tIns="40500">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16" name="Google Shape;116;p26"/>
          <p:cNvSpPr txBox="1"/>
          <p:nvPr>
            <p:ph idx="11" type="ftr"/>
          </p:nvPr>
        </p:nvSpPr>
        <p:spPr>
          <a:xfrm>
            <a:off x="3029124" y="6356623"/>
            <a:ext cx="3086277" cy="365231"/>
          </a:xfrm>
          <a:prstGeom prst="rect">
            <a:avLst/>
          </a:prstGeom>
          <a:noFill/>
          <a:ln>
            <a:noFill/>
          </a:ln>
        </p:spPr>
        <p:txBody>
          <a:bodyPr anchorCtr="0" anchor="ctr" bIns="40500" lIns="81025" spcFirstLastPara="1" rIns="81025" wrap="square" tIns="40500">
            <a:noAutofit/>
          </a:bodyPr>
          <a:lstStyle>
            <a:lvl1pPr lvl="0"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117" name="Google Shape;117;p26"/>
          <p:cNvSpPr txBox="1"/>
          <p:nvPr>
            <p:ph idx="12" type="sldNum"/>
          </p:nvPr>
        </p:nvSpPr>
        <p:spPr>
          <a:xfrm>
            <a:off x="6458321" y="6356623"/>
            <a:ext cx="2057518" cy="365231"/>
          </a:xfrm>
          <a:prstGeom prst="rect">
            <a:avLst/>
          </a:prstGeom>
          <a:noFill/>
          <a:ln>
            <a:noFill/>
          </a:ln>
        </p:spPr>
        <p:txBody>
          <a:bodyPr anchorCtr="0" anchor="ctr" bIns="40500" lIns="81025" spcFirstLastPara="1" rIns="81025" wrap="square" tIns="405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18" y="496688"/>
            <a:ext cx="8520964" cy="978123"/>
          </a:xfrm>
          <a:prstGeom prst="rect">
            <a:avLst/>
          </a:prstGeom>
          <a:noFill/>
          <a:ln>
            <a:noFill/>
          </a:ln>
        </p:spPr>
        <p:txBody>
          <a:bodyPr anchorCtr="0" anchor="b" bIns="101375" lIns="101375" spcFirstLastPara="1" rIns="101375" wrap="square" tIns="101375">
            <a:normAutofit/>
          </a:bodyPr>
          <a:lstStyle>
            <a:lvl1pPr lvl="0" marR="0" rtl="0" algn="l">
              <a:lnSpc>
                <a:spcPct val="100000"/>
              </a:lnSpc>
              <a:spcBef>
                <a:spcPts val="0"/>
              </a:spcBef>
              <a:spcAft>
                <a:spcPts val="0"/>
              </a:spcAft>
              <a:buClr>
                <a:schemeClr val="dk2"/>
              </a:buClr>
              <a:buSzPts val="3400"/>
              <a:buFont typeface="Oswald"/>
              <a:buNone/>
              <a:defRPr b="0" i="0" sz="3400" u="none" cap="none" strike="noStrike">
                <a:solidFill>
                  <a:schemeClr val="dk2"/>
                </a:solidFill>
                <a:latin typeface="Oswald"/>
                <a:ea typeface="Oswald"/>
                <a:cs typeface="Oswald"/>
                <a:sym typeface="Oswald"/>
              </a:defRPr>
            </a:lvl1pPr>
            <a:lvl2pPr lvl="1" marR="0" rtl="0" algn="l">
              <a:lnSpc>
                <a:spcPct val="100000"/>
              </a:lnSpc>
              <a:spcBef>
                <a:spcPts val="0"/>
              </a:spcBef>
              <a:spcAft>
                <a:spcPts val="0"/>
              </a:spcAft>
              <a:buClr>
                <a:schemeClr val="dk2"/>
              </a:buClr>
              <a:buSzPts val="3400"/>
              <a:buFont typeface="Oswald"/>
              <a:buNone/>
              <a:defRPr b="0" i="0" sz="3400" u="none" cap="none" strike="noStrike">
                <a:solidFill>
                  <a:schemeClr val="dk2"/>
                </a:solidFill>
                <a:latin typeface="Oswald"/>
                <a:ea typeface="Oswald"/>
                <a:cs typeface="Oswald"/>
                <a:sym typeface="Oswald"/>
              </a:defRPr>
            </a:lvl2pPr>
            <a:lvl3pPr lvl="2" marR="0" rtl="0" algn="l">
              <a:lnSpc>
                <a:spcPct val="100000"/>
              </a:lnSpc>
              <a:spcBef>
                <a:spcPts val="0"/>
              </a:spcBef>
              <a:spcAft>
                <a:spcPts val="0"/>
              </a:spcAft>
              <a:buClr>
                <a:schemeClr val="dk2"/>
              </a:buClr>
              <a:buSzPts val="3400"/>
              <a:buFont typeface="Oswald"/>
              <a:buNone/>
              <a:defRPr b="0" i="0" sz="3400" u="none" cap="none" strike="noStrike">
                <a:solidFill>
                  <a:schemeClr val="dk2"/>
                </a:solidFill>
                <a:latin typeface="Oswald"/>
                <a:ea typeface="Oswald"/>
                <a:cs typeface="Oswald"/>
                <a:sym typeface="Oswald"/>
              </a:defRPr>
            </a:lvl3pPr>
            <a:lvl4pPr lvl="3" marR="0" rtl="0" algn="l">
              <a:lnSpc>
                <a:spcPct val="100000"/>
              </a:lnSpc>
              <a:spcBef>
                <a:spcPts val="0"/>
              </a:spcBef>
              <a:spcAft>
                <a:spcPts val="0"/>
              </a:spcAft>
              <a:buClr>
                <a:schemeClr val="dk2"/>
              </a:buClr>
              <a:buSzPts val="3400"/>
              <a:buFont typeface="Oswald"/>
              <a:buNone/>
              <a:defRPr b="0" i="0" sz="3400" u="none" cap="none" strike="noStrike">
                <a:solidFill>
                  <a:schemeClr val="dk2"/>
                </a:solidFill>
                <a:latin typeface="Oswald"/>
                <a:ea typeface="Oswald"/>
                <a:cs typeface="Oswald"/>
                <a:sym typeface="Oswald"/>
              </a:defRPr>
            </a:lvl4pPr>
            <a:lvl5pPr lvl="4" marR="0" rtl="0" algn="l">
              <a:lnSpc>
                <a:spcPct val="100000"/>
              </a:lnSpc>
              <a:spcBef>
                <a:spcPts val="0"/>
              </a:spcBef>
              <a:spcAft>
                <a:spcPts val="0"/>
              </a:spcAft>
              <a:buClr>
                <a:schemeClr val="dk2"/>
              </a:buClr>
              <a:buSzPts val="3400"/>
              <a:buFont typeface="Oswald"/>
              <a:buNone/>
              <a:defRPr b="0" i="0" sz="3400" u="none" cap="none" strike="noStrike">
                <a:solidFill>
                  <a:schemeClr val="dk2"/>
                </a:solidFill>
                <a:latin typeface="Oswald"/>
                <a:ea typeface="Oswald"/>
                <a:cs typeface="Oswald"/>
                <a:sym typeface="Oswald"/>
              </a:defRPr>
            </a:lvl5pPr>
            <a:lvl6pPr lvl="5" marR="0" rtl="0" algn="l">
              <a:lnSpc>
                <a:spcPct val="100000"/>
              </a:lnSpc>
              <a:spcBef>
                <a:spcPts val="0"/>
              </a:spcBef>
              <a:spcAft>
                <a:spcPts val="0"/>
              </a:spcAft>
              <a:buClr>
                <a:schemeClr val="dk2"/>
              </a:buClr>
              <a:buSzPts val="3400"/>
              <a:buFont typeface="Oswald"/>
              <a:buNone/>
              <a:defRPr b="0" i="0" sz="3400" u="none" cap="none" strike="noStrike">
                <a:solidFill>
                  <a:schemeClr val="dk2"/>
                </a:solidFill>
                <a:latin typeface="Oswald"/>
                <a:ea typeface="Oswald"/>
                <a:cs typeface="Oswald"/>
                <a:sym typeface="Oswald"/>
              </a:defRPr>
            </a:lvl6pPr>
            <a:lvl7pPr lvl="6" marR="0" rtl="0" algn="l">
              <a:lnSpc>
                <a:spcPct val="100000"/>
              </a:lnSpc>
              <a:spcBef>
                <a:spcPts val="0"/>
              </a:spcBef>
              <a:spcAft>
                <a:spcPts val="0"/>
              </a:spcAft>
              <a:buClr>
                <a:schemeClr val="dk2"/>
              </a:buClr>
              <a:buSzPts val="3400"/>
              <a:buFont typeface="Oswald"/>
              <a:buNone/>
              <a:defRPr b="0" i="0" sz="3400" u="none" cap="none" strike="noStrike">
                <a:solidFill>
                  <a:schemeClr val="dk2"/>
                </a:solidFill>
                <a:latin typeface="Oswald"/>
                <a:ea typeface="Oswald"/>
                <a:cs typeface="Oswald"/>
                <a:sym typeface="Oswald"/>
              </a:defRPr>
            </a:lvl7pPr>
            <a:lvl8pPr lvl="7" marR="0" rtl="0" algn="l">
              <a:lnSpc>
                <a:spcPct val="100000"/>
              </a:lnSpc>
              <a:spcBef>
                <a:spcPts val="0"/>
              </a:spcBef>
              <a:spcAft>
                <a:spcPts val="0"/>
              </a:spcAft>
              <a:buClr>
                <a:schemeClr val="dk2"/>
              </a:buClr>
              <a:buSzPts val="3400"/>
              <a:buFont typeface="Oswald"/>
              <a:buNone/>
              <a:defRPr b="0" i="0" sz="3400" u="none" cap="none" strike="noStrike">
                <a:solidFill>
                  <a:schemeClr val="dk2"/>
                </a:solidFill>
                <a:latin typeface="Oswald"/>
                <a:ea typeface="Oswald"/>
                <a:cs typeface="Oswald"/>
                <a:sym typeface="Oswald"/>
              </a:defRPr>
            </a:lvl8pPr>
            <a:lvl9pPr lvl="8" marR="0" rtl="0" algn="l">
              <a:lnSpc>
                <a:spcPct val="100000"/>
              </a:lnSpc>
              <a:spcBef>
                <a:spcPts val="0"/>
              </a:spcBef>
              <a:spcAft>
                <a:spcPts val="0"/>
              </a:spcAft>
              <a:buClr>
                <a:schemeClr val="dk2"/>
              </a:buClr>
              <a:buSzPts val="3400"/>
              <a:buFont typeface="Oswald"/>
              <a:buNone/>
              <a:defRPr b="0" i="0" sz="3400" u="none" cap="none" strike="noStrike">
                <a:solidFill>
                  <a:schemeClr val="dk2"/>
                </a:solidFill>
                <a:latin typeface="Oswald"/>
                <a:ea typeface="Oswald"/>
                <a:cs typeface="Oswald"/>
                <a:sym typeface="Oswald"/>
              </a:defRPr>
            </a:lvl9pPr>
          </a:lstStyle>
          <a:p/>
        </p:txBody>
      </p:sp>
      <p:sp>
        <p:nvSpPr>
          <p:cNvPr id="52" name="Google Shape;52;p13"/>
          <p:cNvSpPr txBox="1"/>
          <p:nvPr>
            <p:ph idx="1" type="body"/>
          </p:nvPr>
        </p:nvSpPr>
        <p:spPr>
          <a:xfrm>
            <a:off x="311718" y="1958518"/>
            <a:ext cx="8520964" cy="4133483"/>
          </a:xfrm>
          <a:prstGeom prst="rect">
            <a:avLst/>
          </a:prstGeom>
          <a:noFill/>
          <a:ln>
            <a:noFill/>
          </a:ln>
        </p:spPr>
        <p:txBody>
          <a:bodyPr anchorCtr="0" anchor="t" bIns="101375" lIns="101375" spcFirstLastPara="1" rIns="101375" wrap="square" tIns="101375">
            <a:normAutofit/>
          </a:bodyPr>
          <a:lstStyle>
            <a:lvl1pPr indent="-355600" lvl="0" marL="457200" marR="0" rtl="0" algn="l">
              <a:lnSpc>
                <a:spcPct val="115000"/>
              </a:lnSpc>
              <a:spcBef>
                <a:spcPts val="0"/>
              </a:spcBef>
              <a:spcAft>
                <a:spcPts val="0"/>
              </a:spcAft>
              <a:buClr>
                <a:schemeClr val="dk2"/>
              </a:buClr>
              <a:buSzPts val="2000"/>
              <a:buFont typeface="Source Code Pro"/>
              <a:buChar char="●"/>
              <a:defRPr b="0" i="0" sz="2000" u="none" cap="none" strike="noStrike">
                <a:solidFill>
                  <a:schemeClr val="dk2"/>
                </a:solidFill>
                <a:latin typeface="Source Code Pro"/>
                <a:ea typeface="Source Code Pro"/>
                <a:cs typeface="Source Code Pro"/>
                <a:sym typeface="Source Code Pro"/>
              </a:defRPr>
            </a:lvl1pPr>
            <a:lvl2pPr indent="-330200" lvl="1" marL="914400" marR="0" rtl="0" algn="l">
              <a:lnSpc>
                <a:spcPct val="115000"/>
              </a:lnSpc>
              <a:spcBef>
                <a:spcPts val="0"/>
              </a:spcBef>
              <a:spcAft>
                <a:spcPts val="0"/>
              </a:spcAft>
              <a:buClr>
                <a:schemeClr val="dk2"/>
              </a:buClr>
              <a:buSzPts val="1600"/>
              <a:buFont typeface="Source Code Pro"/>
              <a:buChar char="○"/>
              <a:defRPr b="0" i="0" sz="1600" u="none" cap="none" strike="noStrike">
                <a:solidFill>
                  <a:schemeClr val="dk2"/>
                </a:solidFill>
                <a:latin typeface="Source Code Pro"/>
                <a:ea typeface="Source Code Pro"/>
                <a:cs typeface="Source Code Pro"/>
                <a:sym typeface="Source Code Pro"/>
              </a:defRPr>
            </a:lvl2pPr>
            <a:lvl3pPr indent="-330200" lvl="2" marL="1371600" marR="0" rtl="0" algn="l">
              <a:lnSpc>
                <a:spcPct val="115000"/>
              </a:lnSpc>
              <a:spcBef>
                <a:spcPts val="0"/>
              </a:spcBef>
              <a:spcAft>
                <a:spcPts val="0"/>
              </a:spcAft>
              <a:buClr>
                <a:schemeClr val="dk2"/>
              </a:buClr>
              <a:buSzPts val="1600"/>
              <a:buFont typeface="Source Code Pro"/>
              <a:buChar char="■"/>
              <a:defRPr b="0" i="0" sz="1600" u="none" cap="none" strike="noStrike">
                <a:solidFill>
                  <a:schemeClr val="dk2"/>
                </a:solidFill>
                <a:latin typeface="Source Code Pro"/>
                <a:ea typeface="Source Code Pro"/>
                <a:cs typeface="Source Code Pro"/>
                <a:sym typeface="Source Code Pro"/>
              </a:defRPr>
            </a:lvl3pPr>
            <a:lvl4pPr indent="-330200" lvl="3" marL="1828800" marR="0" rtl="0" algn="l">
              <a:lnSpc>
                <a:spcPct val="115000"/>
              </a:lnSpc>
              <a:spcBef>
                <a:spcPts val="0"/>
              </a:spcBef>
              <a:spcAft>
                <a:spcPts val="0"/>
              </a:spcAft>
              <a:buClr>
                <a:schemeClr val="dk2"/>
              </a:buClr>
              <a:buSzPts val="1600"/>
              <a:buFont typeface="Source Code Pro"/>
              <a:buChar char="●"/>
              <a:defRPr b="0" i="0" sz="1600" u="none" cap="none" strike="noStrike">
                <a:solidFill>
                  <a:schemeClr val="dk2"/>
                </a:solidFill>
                <a:latin typeface="Source Code Pro"/>
                <a:ea typeface="Source Code Pro"/>
                <a:cs typeface="Source Code Pro"/>
                <a:sym typeface="Source Code Pro"/>
              </a:defRPr>
            </a:lvl4pPr>
            <a:lvl5pPr indent="-330200" lvl="4" marL="2286000" marR="0" rtl="0" algn="l">
              <a:lnSpc>
                <a:spcPct val="115000"/>
              </a:lnSpc>
              <a:spcBef>
                <a:spcPts val="0"/>
              </a:spcBef>
              <a:spcAft>
                <a:spcPts val="0"/>
              </a:spcAft>
              <a:buClr>
                <a:schemeClr val="dk2"/>
              </a:buClr>
              <a:buSzPts val="1600"/>
              <a:buFont typeface="Source Code Pro"/>
              <a:buChar char="○"/>
              <a:defRPr b="0" i="0" sz="1600" u="none" cap="none" strike="noStrike">
                <a:solidFill>
                  <a:schemeClr val="dk2"/>
                </a:solidFill>
                <a:latin typeface="Source Code Pro"/>
                <a:ea typeface="Source Code Pro"/>
                <a:cs typeface="Source Code Pro"/>
                <a:sym typeface="Source Code Pro"/>
              </a:defRPr>
            </a:lvl5pPr>
            <a:lvl6pPr indent="-330200" lvl="5" marL="2743200" marR="0" rtl="0" algn="l">
              <a:lnSpc>
                <a:spcPct val="115000"/>
              </a:lnSpc>
              <a:spcBef>
                <a:spcPts val="0"/>
              </a:spcBef>
              <a:spcAft>
                <a:spcPts val="0"/>
              </a:spcAft>
              <a:buClr>
                <a:schemeClr val="dk2"/>
              </a:buClr>
              <a:buSzPts val="1600"/>
              <a:buFont typeface="Source Code Pro"/>
              <a:buChar char="■"/>
              <a:defRPr b="0" i="0" sz="1600" u="none" cap="none" strike="noStrike">
                <a:solidFill>
                  <a:schemeClr val="dk2"/>
                </a:solidFill>
                <a:latin typeface="Source Code Pro"/>
                <a:ea typeface="Source Code Pro"/>
                <a:cs typeface="Source Code Pro"/>
                <a:sym typeface="Source Code Pro"/>
              </a:defRPr>
            </a:lvl6pPr>
            <a:lvl7pPr indent="-330200" lvl="6" marL="3200400" marR="0" rtl="0" algn="l">
              <a:lnSpc>
                <a:spcPct val="115000"/>
              </a:lnSpc>
              <a:spcBef>
                <a:spcPts val="0"/>
              </a:spcBef>
              <a:spcAft>
                <a:spcPts val="0"/>
              </a:spcAft>
              <a:buClr>
                <a:schemeClr val="dk2"/>
              </a:buClr>
              <a:buSzPts val="1600"/>
              <a:buFont typeface="Source Code Pro"/>
              <a:buChar char="●"/>
              <a:defRPr b="0" i="0" sz="1600" u="none" cap="none" strike="noStrike">
                <a:solidFill>
                  <a:schemeClr val="dk2"/>
                </a:solidFill>
                <a:latin typeface="Source Code Pro"/>
                <a:ea typeface="Source Code Pro"/>
                <a:cs typeface="Source Code Pro"/>
                <a:sym typeface="Source Code Pro"/>
              </a:defRPr>
            </a:lvl7pPr>
            <a:lvl8pPr indent="-330200" lvl="7" marL="3657600" marR="0" rtl="0" algn="l">
              <a:lnSpc>
                <a:spcPct val="115000"/>
              </a:lnSpc>
              <a:spcBef>
                <a:spcPts val="0"/>
              </a:spcBef>
              <a:spcAft>
                <a:spcPts val="0"/>
              </a:spcAft>
              <a:buClr>
                <a:schemeClr val="dk2"/>
              </a:buClr>
              <a:buSzPts val="1600"/>
              <a:buFont typeface="Source Code Pro"/>
              <a:buChar char="○"/>
              <a:defRPr b="0" i="0" sz="1600" u="none" cap="none" strike="noStrike">
                <a:solidFill>
                  <a:schemeClr val="dk2"/>
                </a:solidFill>
                <a:latin typeface="Source Code Pro"/>
                <a:ea typeface="Source Code Pro"/>
                <a:cs typeface="Source Code Pro"/>
                <a:sym typeface="Source Code Pro"/>
              </a:defRPr>
            </a:lvl8pPr>
            <a:lvl9pPr indent="-330200" lvl="8" marL="4114800" marR="0" rtl="0" algn="l">
              <a:lnSpc>
                <a:spcPct val="115000"/>
              </a:lnSpc>
              <a:spcBef>
                <a:spcPts val="0"/>
              </a:spcBef>
              <a:spcAft>
                <a:spcPts val="0"/>
              </a:spcAft>
              <a:buClr>
                <a:schemeClr val="dk2"/>
              </a:buClr>
              <a:buSzPts val="1600"/>
              <a:buFont typeface="Source Code Pro"/>
              <a:buChar char="■"/>
              <a:defRPr b="0" i="0" sz="1600" u="none" cap="none" strike="noStrike">
                <a:solidFill>
                  <a:schemeClr val="dk2"/>
                </a:solidFill>
                <a:latin typeface="Source Code Pro"/>
                <a:ea typeface="Source Code Pro"/>
                <a:cs typeface="Source Code Pro"/>
                <a:sym typeface="Source Code Pro"/>
              </a:defRPr>
            </a:lvl9pPr>
          </a:lstStyle>
          <a:p/>
        </p:txBody>
      </p:sp>
      <p:sp>
        <p:nvSpPr>
          <p:cNvPr id="53" name="Google Shape;53;p13"/>
          <p:cNvSpPr txBox="1"/>
          <p:nvPr>
            <p:ph idx="12" type="sldNum"/>
          </p:nvPr>
        </p:nvSpPr>
        <p:spPr>
          <a:xfrm>
            <a:off x="8472945" y="6217890"/>
            <a:ext cx="548672" cy="524714"/>
          </a:xfrm>
          <a:prstGeom prst="rect">
            <a:avLst/>
          </a:prstGeom>
          <a:noFill/>
          <a:ln>
            <a:noFill/>
          </a:ln>
        </p:spPr>
        <p:txBody>
          <a:bodyPr anchorCtr="0" anchor="ctr" bIns="101375" lIns="101375" spcFirstLastPara="1" rIns="101375" wrap="square" tIns="101375">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hyperlink" Target="https://www.1177.se/Skane/lankbiblioteket/nationella-lankar/svensk-dagligvaruhandel---aldersgrans-for-energidryck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hyperlink" Target="http://www.fysioterapeuterna.se" TargetMode="External"/><Relationship Id="rId4" Type="http://schemas.openxmlformats.org/officeDocument/2006/relationships/hyperlink" Target="http://www.skolskoterskor.se" TargetMode="External"/><Relationship Id="rId5" Type="http://schemas.openxmlformats.org/officeDocument/2006/relationships/hyperlink" Target="http://www.drf.nu" TargetMode="External"/><Relationship Id="rId6" Type="http://schemas.openxmlformats.org/officeDocument/2006/relationships/hyperlink" Target="http://www.generationpep.se" TargetMode="External"/><Relationship Id="rId7" Type="http://schemas.openxmlformats.org/officeDocument/2006/relationships/hyperlink" Target="http://www.swenurse.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7"/>
          <p:cNvSpPr txBox="1"/>
          <p:nvPr/>
        </p:nvSpPr>
        <p:spPr>
          <a:xfrm>
            <a:off x="0" y="2360941"/>
            <a:ext cx="9144600" cy="2087700"/>
          </a:xfrm>
          <a:prstGeom prst="rect">
            <a:avLst/>
          </a:prstGeom>
          <a:noFill/>
          <a:ln>
            <a:noFill/>
          </a:ln>
        </p:spPr>
        <p:txBody>
          <a:bodyPr anchorCtr="0" anchor="t" bIns="81025" lIns="81025" spcFirstLastPara="1" rIns="81025" wrap="square" tIns="81025">
            <a:spAutoFit/>
          </a:bodyPr>
          <a:lstStyle/>
          <a:p>
            <a:pPr indent="0" lvl="0" marL="0" marR="0" rtl="0" algn="ctr">
              <a:lnSpc>
                <a:spcPct val="100000"/>
              </a:lnSpc>
              <a:spcBef>
                <a:spcPts val="0"/>
              </a:spcBef>
              <a:spcAft>
                <a:spcPts val="0"/>
              </a:spcAft>
              <a:buClr>
                <a:srgbClr val="000000"/>
              </a:buClr>
              <a:buSzPts val="4800"/>
              <a:buFont typeface="Arial"/>
              <a:buNone/>
            </a:pPr>
            <a:r>
              <a:rPr b="1" i="0" lang="sv" sz="4800" u="none" cap="none" strike="noStrike">
                <a:solidFill>
                  <a:srgbClr val="FFFFFF"/>
                </a:solidFill>
                <a:latin typeface="Oswald"/>
                <a:ea typeface="Oswald"/>
                <a:cs typeface="Oswald"/>
                <a:sym typeface="Oswald"/>
              </a:rPr>
              <a:t>Samtalsstöd för hälsosamma levnadsvanor inom elevhälsan</a:t>
            </a:r>
            <a:endParaRPr b="1" i="0" sz="4800" u="none" cap="none" strike="noStrike">
              <a:solidFill>
                <a:srgbClr val="FFFFFF"/>
              </a:solidFill>
              <a:latin typeface="Oswald"/>
              <a:ea typeface="Oswald"/>
              <a:cs typeface="Oswald"/>
              <a:sym typeface="Oswald"/>
            </a:endParaRPr>
          </a:p>
          <a:p>
            <a:pPr indent="0" lvl="0" marL="0" marR="0" rtl="0" algn="ctr">
              <a:lnSpc>
                <a:spcPct val="100000"/>
              </a:lnSpc>
              <a:spcBef>
                <a:spcPts val="0"/>
              </a:spcBef>
              <a:spcAft>
                <a:spcPts val="0"/>
              </a:spcAft>
              <a:buClr>
                <a:srgbClr val="000000"/>
              </a:buClr>
              <a:buSzPts val="2900"/>
              <a:buFont typeface="Arial"/>
              <a:buNone/>
            </a:pPr>
            <a:r>
              <a:rPr b="1" lang="sv" sz="2900">
                <a:solidFill>
                  <a:srgbClr val="FFFFFF"/>
                </a:solidFill>
                <a:latin typeface="Oswald"/>
                <a:ea typeface="Oswald"/>
                <a:cs typeface="Oswald"/>
                <a:sym typeface="Oswald"/>
              </a:rPr>
              <a:t>M</a:t>
            </a:r>
            <a:r>
              <a:rPr b="1" i="0" lang="sv" sz="2900" u="none" cap="none" strike="noStrike">
                <a:solidFill>
                  <a:srgbClr val="FFFFFF"/>
                </a:solidFill>
                <a:latin typeface="Oswald"/>
                <a:ea typeface="Oswald"/>
                <a:cs typeface="Oswald"/>
                <a:sym typeface="Oswald"/>
              </a:rPr>
              <a:t>ålgrupp: Åk 7</a:t>
            </a:r>
            <a:r>
              <a:rPr b="1" lang="sv" sz="2900">
                <a:solidFill>
                  <a:srgbClr val="FFFFFF"/>
                </a:solidFill>
                <a:latin typeface="Oswald"/>
                <a:ea typeface="Oswald"/>
                <a:cs typeface="Oswald"/>
                <a:sym typeface="Oswald"/>
              </a:rPr>
              <a:t>–</a:t>
            </a:r>
            <a:r>
              <a:rPr b="1" i="0" lang="sv" sz="2900" u="none" cap="none" strike="noStrike">
                <a:solidFill>
                  <a:srgbClr val="FFFFFF"/>
                </a:solidFill>
                <a:latin typeface="Oswald"/>
                <a:ea typeface="Oswald"/>
                <a:cs typeface="Oswald"/>
                <a:sym typeface="Oswald"/>
              </a:rPr>
              <a:t>9 och gymnasiet Åk 1</a:t>
            </a:r>
            <a:endParaRPr b="0" i="0" sz="2900" u="none" cap="none" strike="noStrike">
              <a:solidFill>
                <a:srgbClr val="FFFFFF"/>
              </a:solidFill>
              <a:latin typeface="Oswald"/>
              <a:ea typeface="Oswald"/>
              <a:cs typeface="Oswald"/>
              <a:sym typeface="Oswald"/>
            </a:endParaRPr>
          </a:p>
        </p:txBody>
      </p:sp>
      <p:sp>
        <p:nvSpPr>
          <p:cNvPr id="123" name="Google Shape;123;p27"/>
          <p:cNvSpPr txBox="1"/>
          <p:nvPr/>
        </p:nvSpPr>
        <p:spPr>
          <a:xfrm>
            <a:off x="0" y="4937889"/>
            <a:ext cx="9144526" cy="820818"/>
          </a:xfrm>
          <a:prstGeom prst="rect">
            <a:avLst/>
          </a:prstGeom>
          <a:noFill/>
          <a:ln>
            <a:noFill/>
          </a:ln>
        </p:spPr>
        <p:txBody>
          <a:bodyPr anchorCtr="0" anchor="b" bIns="40500" lIns="81025" spcFirstLastPara="1" rIns="81025" wrap="square" tIns="40500">
            <a:normAutofit fontScale="92500" lnSpcReduction="10000"/>
          </a:bodyPr>
          <a:lstStyle/>
          <a:p>
            <a:pPr indent="0" lvl="0" marL="0" marR="0" rtl="0" algn="ctr">
              <a:lnSpc>
                <a:spcPct val="100000"/>
              </a:lnSpc>
              <a:spcBef>
                <a:spcPts val="0"/>
              </a:spcBef>
              <a:spcAft>
                <a:spcPts val="0"/>
              </a:spcAft>
              <a:buClr>
                <a:schemeClr val="dk1"/>
              </a:buClr>
              <a:buSzPct val="100000"/>
              <a:buFont typeface="Calibri"/>
              <a:buNone/>
            </a:pPr>
            <a:r>
              <a:rPr b="1" i="0" lang="sv" sz="2700" u="none" cap="none" strike="noStrike">
                <a:solidFill>
                  <a:srgbClr val="93C47D"/>
                </a:solidFill>
                <a:latin typeface="Oswald"/>
                <a:ea typeface="Oswald"/>
                <a:cs typeface="Oswald"/>
                <a:sym typeface="Oswald"/>
              </a:rPr>
              <a:t>Material framtaget av Fysioterapeuterna och Dietisternas Riksförbund i samarbete med Riksföreningen för skolsköterskor</a:t>
            </a:r>
            <a:endParaRPr b="0" i="0" sz="1200" u="none" cap="none" strike="noStrike">
              <a:solidFill>
                <a:srgbClr val="93C47D"/>
              </a:solidFill>
              <a:latin typeface="Oswald"/>
              <a:ea typeface="Oswald"/>
              <a:cs typeface="Oswald"/>
              <a:sym typeface="Oswald"/>
            </a:endParaRPr>
          </a:p>
        </p:txBody>
      </p:sp>
      <p:grpSp>
        <p:nvGrpSpPr>
          <p:cNvPr id="124" name="Google Shape;124;p27"/>
          <p:cNvGrpSpPr/>
          <p:nvPr/>
        </p:nvGrpSpPr>
        <p:grpSpPr>
          <a:xfrm>
            <a:off x="2911129" y="5937052"/>
            <a:ext cx="3321783" cy="582524"/>
            <a:chOff x="3167267" y="5937052"/>
            <a:chExt cx="3321783" cy="582524"/>
          </a:xfrm>
        </p:grpSpPr>
        <p:grpSp>
          <p:nvGrpSpPr>
            <p:cNvPr id="125" name="Google Shape;125;p27"/>
            <p:cNvGrpSpPr/>
            <p:nvPr/>
          </p:nvGrpSpPr>
          <p:grpSpPr>
            <a:xfrm>
              <a:off x="3167267" y="5937052"/>
              <a:ext cx="2494665" cy="582524"/>
              <a:chOff x="3643325" y="6544500"/>
              <a:chExt cx="2848076" cy="642125"/>
            </a:xfrm>
          </p:grpSpPr>
          <p:pic>
            <p:nvPicPr>
              <p:cNvPr id="126" name="Google Shape;126;p27"/>
              <p:cNvPicPr preferRelativeResize="0"/>
              <p:nvPr/>
            </p:nvPicPr>
            <p:blipFill rotWithShape="1">
              <a:blip r:embed="rId3">
                <a:alphaModFix/>
              </a:blip>
              <a:srcRect b="0" l="0" r="0" t="0"/>
              <a:stretch/>
            </p:blipFill>
            <p:spPr>
              <a:xfrm>
                <a:off x="4640828" y="6585122"/>
                <a:ext cx="1082134" cy="530661"/>
              </a:xfrm>
              <a:prstGeom prst="rect">
                <a:avLst/>
              </a:prstGeom>
              <a:noFill/>
              <a:ln>
                <a:noFill/>
              </a:ln>
            </p:spPr>
          </p:pic>
          <p:pic>
            <p:nvPicPr>
              <p:cNvPr id="127" name="Google Shape;127;p27"/>
              <p:cNvPicPr preferRelativeResize="0"/>
              <p:nvPr/>
            </p:nvPicPr>
            <p:blipFill rotWithShape="1">
              <a:blip r:embed="rId4">
                <a:alphaModFix/>
              </a:blip>
              <a:srcRect b="9110" l="8231" r="9948" t="6614"/>
              <a:stretch/>
            </p:blipFill>
            <p:spPr>
              <a:xfrm>
                <a:off x="3643325" y="6544500"/>
                <a:ext cx="771525" cy="642125"/>
              </a:xfrm>
              <a:prstGeom prst="rect">
                <a:avLst/>
              </a:prstGeom>
              <a:noFill/>
              <a:ln>
                <a:noFill/>
              </a:ln>
            </p:spPr>
          </p:pic>
          <p:pic>
            <p:nvPicPr>
              <p:cNvPr id="128" name="Google Shape;128;p27"/>
              <p:cNvPicPr preferRelativeResize="0"/>
              <p:nvPr/>
            </p:nvPicPr>
            <p:blipFill rotWithShape="1">
              <a:blip r:embed="rId5">
                <a:alphaModFix/>
              </a:blip>
              <a:srcRect b="0" l="0" r="0" t="0"/>
              <a:stretch/>
            </p:blipFill>
            <p:spPr>
              <a:xfrm>
                <a:off x="5908600" y="6553200"/>
                <a:ext cx="582801" cy="590550"/>
              </a:xfrm>
              <a:prstGeom prst="rect">
                <a:avLst/>
              </a:prstGeom>
              <a:noFill/>
              <a:ln>
                <a:noFill/>
              </a:ln>
            </p:spPr>
          </p:pic>
        </p:grpSp>
        <p:pic>
          <p:nvPicPr>
            <p:cNvPr id="129" name="Google Shape;129;p27"/>
            <p:cNvPicPr preferRelativeResize="0"/>
            <p:nvPr/>
          </p:nvPicPr>
          <p:blipFill>
            <a:blip r:embed="rId6">
              <a:alphaModFix/>
            </a:blip>
            <a:stretch>
              <a:fillRect/>
            </a:stretch>
          </p:blipFill>
          <p:spPr>
            <a:xfrm>
              <a:off x="5832900" y="5992213"/>
              <a:ext cx="656150" cy="47245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36"/>
          <p:cNvPicPr preferRelativeResize="0"/>
          <p:nvPr/>
        </p:nvPicPr>
        <p:blipFill rotWithShape="1">
          <a:blip r:embed="rId3">
            <a:alphaModFix/>
          </a:blip>
          <a:srcRect b="4489" l="0" r="0" t="0"/>
          <a:stretch/>
        </p:blipFill>
        <p:spPr>
          <a:xfrm>
            <a:off x="0" y="280650"/>
            <a:ext cx="8889349" cy="6620751"/>
          </a:xfrm>
          <a:prstGeom prst="rect">
            <a:avLst/>
          </a:prstGeom>
          <a:noFill/>
          <a:ln>
            <a:noFill/>
          </a:ln>
        </p:spPr>
      </p:pic>
      <p:sp>
        <p:nvSpPr>
          <p:cNvPr id="184" name="Google Shape;184;p36"/>
          <p:cNvSpPr txBox="1"/>
          <p:nvPr/>
        </p:nvSpPr>
        <p:spPr>
          <a:xfrm>
            <a:off x="0" y="0"/>
            <a:ext cx="9144600" cy="856200"/>
          </a:xfrm>
          <a:prstGeom prst="rect">
            <a:avLst/>
          </a:prstGeom>
          <a:noFill/>
          <a:ln>
            <a:noFill/>
          </a:ln>
        </p:spPr>
        <p:txBody>
          <a:bodyPr anchorCtr="0" anchor="t" bIns="81025" lIns="81025" spcFirstLastPara="1" rIns="81025" wrap="square" tIns="81025">
            <a:spAutoFit/>
          </a:bodyPr>
          <a:lstStyle/>
          <a:p>
            <a:pPr indent="0" lvl="0" marL="0" marR="0" rtl="0" algn="l">
              <a:lnSpc>
                <a:spcPct val="100000"/>
              </a:lnSpc>
              <a:spcBef>
                <a:spcPts val="0"/>
              </a:spcBef>
              <a:spcAft>
                <a:spcPts val="0"/>
              </a:spcAft>
              <a:buClr>
                <a:srgbClr val="000000"/>
              </a:buClr>
              <a:buSzPts val="4500"/>
              <a:buFont typeface="Arial"/>
              <a:buNone/>
            </a:pPr>
            <a:r>
              <a:rPr b="0" i="0" lang="sv" sz="4500" u="none" cap="none" strike="noStrike">
                <a:solidFill>
                  <a:srgbClr val="6AA84F"/>
                </a:solidFill>
                <a:latin typeface="Oswald"/>
                <a:ea typeface="Oswald"/>
                <a:cs typeface="Oswald"/>
                <a:sym typeface="Oswald"/>
              </a:rPr>
              <a:t>  Vardagsmat</a:t>
            </a:r>
            <a:r>
              <a:rPr lang="sv" sz="4500">
                <a:solidFill>
                  <a:srgbClr val="6AA84F"/>
                </a:solidFill>
                <a:latin typeface="Oswald"/>
                <a:ea typeface="Oswald"/>
                <a:cs typeface="Oswald"/>
                <a:sym typeface="Oswald"/>
              </a:rPr>
              <a:t> </a:t>
            </a:r>
            <a:r>
              <a:rPr b="0" i="0" lang="sv" sz="4500" u="none" cap="none" strike="noStrike">
                <a:solidFill>
                  <a:srgbClr val="6AA84F"/>
                </a:solidFill>
                <a:latin typeface="Oswald"/>
                <a:ea typeface="Oswald"/>
                <a:cs typeface="Oswald"/>
                <a:sym typeface="Oswald"/>
              </a:rPr>
              <a:t>&amp; sällanmat</a:t>
            </a:r>
            <a:endParaRPr b="0" i="0" sz="4500" u="none" cap="none" strike="noStrike">
              <a:solidFill>
                <a:srgbClr val="6AA84F"/>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7"/>
          <p:cNvSpPr txBox="1"/>
          <p:nvPr>
            <p:ph idx="4294967295" type="title"/>
          </p:nvPr>
        </p:nvSpPr>
        <p:spPr>
          <a:xfrm>
            <a:off x="119275" y="973975"/>
            <a:ext cx="3242400" cy="5618100"/>
          </a:xfrm>
          <a:prstGeom prst="rect">
            <a:avLst/>
          </a:prstGeom>
          <a:noFill/>
          <a:ln>
            <a:noFill/>
          </a:ln>
        </p:spPr>
        <p:txBody>
          <a:bodyPr anchorCtr="0" anchor="t" bIns="101375" lIns="101375" spcFirstLastPara="1" rIns="101375" wrap="square" tIns="101375">
            <a:noAutofit/>
          </a:bodyPr>
          <a:lstStyle/>
          <a:p>
            <a:pPr indent="0" lvl="0" marL="0" rtl="0" algn="l">
              <a:lnSpc>
                <a:spcPct val="100000"/>
              </a:lnSpc>
              <a:spcBef>
                <a:spcPts val="0"/>
              </a:spcBef>
              <a:spcAft>
                <a:spcPts val="0"/>
              </a:spcAft>
              <a:buNone/>
            </a:pPr>
            <a:r>
              <a:rPr lang="sv" sz="1900"/>
              <a:t>Vad tror du att den här bilden vill visa?</a:t>
            </a:r>
            <a:endParaRPr sz="1900"/>
          </a:p>
          <a:p>
            <a:pPr indent="0" lvl="0" marL="0" rtl="0" algn="l">
              <a:lnSpc>
                <a:spcPct val="100000"/>
              </a:lnSpc>
              <a:spcBef>
                <a:spcPts val="0"/>
              </a:spcBef>
              <a:spcAft>
                <a:spcPts val="0"/>
              </a:spcAft>
              <a:buNone/>
            </a:pPr>
            <a:r>
              <a:t/>
            </a:r>
            <a:endParaRPr sz="1900"/>
          </a:p>
          <a:p>
            <a:pPr indent="0" lvl="0" marL="0" rtl="0" algn="l">
              <a:lnSpc>
                <a:spcPct val="100000"/>
              </a:lnSpc>
              <a:spcBef>
                <a:spcPts val="0"/>
              </a:spcBef>
              <a:spcAft>
                <a:spcPts val="0"/>
              </a:spcAft>
              <a:buNone/>
            </a:pPr>
            <a:r>
              <a:rPr lang="sv" sz="1900"/>
              <a:t>Hur ofta äter du</a:t>
            </a:r>
            <a:endParaRPr sz="1900"/>
          </a:p>
          <a:p>
            <a:pPr indent="-349250" lvl="0" marL="457200" rtl="0" algn="l">
              <a:lnSpc>
                <a:spcPct val="100000"/>
              </a:lnSpc>
              <a:spcBef>
                <a:spcPts val="0"/>
              </a:spcBef>
              <a:spcAft>
                <a:spcPts val="0"/>
              </a:spcAft>
              <a:buSzPts val="1900"/>
              <a:buChar char="●"/>
            </a:pPr>
            <a:r>
              <a:rPr lang="sv" sz="1900"/>
              <a:t>frukt eller bär?</a:t>
            </a:r>
            <a:endParaRPr sz="1900"/>
          </a:p>
          <a:p>
            <a:pPr indent="-349250" lvl="0" marL="457200" rtl="0" algn="l">
              <a:lnSpc>
                <a:spcPct val="100000"/>
              </a:lnSpc>
              <a:spcBef>
                <a:spcPts val="0"/>
              </a:spcBef>
              <a:spcAft>
                <a:spcPts val="0"/>
              </a:spcAft>
              <a:buSzPts val="1900"/>
              <a:buChar char="●"/>
            </a:pPr>
            <a:r>
              <a:rPr lang="sv" sz="1900"/>
              <a:t>grönsaker eller rotfrukter?</a:t>
            </a:r>
            <a:endParaRPr sz="1900"/>
          </a:p>
          <a:p>
            <a:pPr indent="-349250" lvl="0" marL="457200" rtl="0" algn="l">
              <a:lnSpc>
                <a:spcPct val="100000"/>
              </a:lnSpc>
              <a:spcBef>
                <a:spcPts val="0"/>
              </a:spcBef>
              <a:spcAft>
                <a:spcPts val="0"/>
              </a:spcAft>
              <a:buSzPts val="1900"/>
              <a:buChar char="●"/>
            </a:pPr>
            <a:r>
              <a:rPr lang="sv" sz="1900"/>
              <a:t>fisk eller skaldjur?</a:t>
            </a:r>
            <a:endParaRPr sz="1900"/>
          </a:p>
          <a:p>
            <a:pPr indent="-349250" lvl="0" marL="457200" rtl="0" algn="l">
              <a:lnSpc>
                <a:spcPct val="100000"/>
              </a:lnSpc>
              <a:spcBef>
                <a:spcPts val="0"/>
              </a:spcBef>
              <a:spcAft>
                <a:spcPts val="0"/>
              </a:spcAft>
              <a:buSzPts val="1900"/>
              <a:buChar char="●"/>
            </a:pPr>
            <a:r>
              <a:rPr lang="sv" sz="1900"/>
              <a:t>godis, kakor, chips, </a:t>
            </a:r>
            <a:r>
              <a:rPr lang="sv" sz="1900"/>
              <a:t>läsk</a:t>
            </a:r>
            <a:r>
              <a:rPr lang="sv" sz="1900"/>
              <a:t> eller liknande?</a:t>
            </a:r>
            <a:endParaRPr sz="1900"/>
          </a:p>
          <a:p>
            <a:pPr indent="0" lvl="0" marL="0" rtl="0" algn="l">
              <a:lnSpc>
                <a:spcPct val="100000"/>
              </a:lnSpc>
              <a:spcBef>
                <a:spcPts val="0"/>
              </a:spcBef>
              <a:spcAft>
                <a:spcPts val="0"/>
              </a:spcAft>
              <a:buNone/>
            </a:pPr>
            <a:r>
              <a:t/>
            </a:r>
            <a:endParaRPr sz="1900"/>
          </a:p>
          <a:p>
            <a:pPr indent="0" lvl="0" marL="0" rtl="0" algn="l">
              <a:lnSpc>
                <a:spcPct val="100000"/>
              </a:lnSpc>
              <a:spcBef>
                <a:spcPts val="0"/>
              </a:spcBef>
              <a:spcAft>
                <a:spcPts val="0"/>
              </a:spcAft>
              <a:buNone/>
            </a:pPr>
            <a:r>
              <a:rPr lang="sv" sz="1900"/>
              <a:t>Har du sett Nyckelhålsprodukter hemma hos dig?</a:t>
            </a:r>
            <a:endParaRPr/>
          </a:p>
          <a:p>
            <a:pPr indent="0" lvl="0" marL="406400" rtl="0" algn="l">
              <a:lnSpc>
                <a:spcPct val="100000"/>
              </a:lnSpc>
              <a:spcBef>
                <a:spcPts val="0"/>
              </a:spcBef>
              <a:spcAft>
                <a:spcPts val="0"/>
              </a:spcAft>
              <a:buSzPts val="5100"/>
              <a:buNone/>
            </a:pPr>
            <a:r>
              <a:t/>
            </a:r>
            <a:endParaRPr sz="1900"/>
          </a:p>
          <a:p>
            <a:pPr indent="0" lvl="0" marL="0" rtl="0" algn="l">
              <a:lnSpc>
                <a:spcPct val="100000"/>
              </a:lnSpc>
              <a:spcBef>
                <a:spcPts val="0"/>
              </a:spcBef>
              <a:spcAft>
                <a:spcPts val="0"/>
              </a:spcAft>
              <a:buSzPts val="5100"/>
              <a:buNone/>
            </a:pPr>
            <a:r>
              <a:t/>
            </a:r>
            <a:endParaRPr sz="1600"/>
          </a:p>
          <a:p>
            <a:pPr indent="0" lvl="0" marL="0" rtl="0" algn="l">
              <a:lnSpc>
                <a:spcPct val="100000"/>
              </a:lnSpc>
              <a:spcBef>
                <a:spcPts val="0"/>
              </a:spcBef>
              <a:spcAft>
                <a:spcPts val="0"/>
              </a:spcAft>
              <a:buSzPts val="900"/>
              <a:buNone/>
            </a:pPr>
            <a:r>
              <a:t/>
            </a:r>
            <a:endParaRPr sz="1600"/>
          </a:p>
          <a:p>
            <a:pPr indent="0" lvl="0" marL="0" rtl="0" algn="l">
              <a:lnSpc>
                <a:spcPct val="100000"/>
              </a:lnSpc>
              <a:spcBef>
                <a:spcPts val="0"/>
              </a:spcBef>
              <a:spcAft>
                <a:spcPts val="0"/>
              </a:spcAft>
              <a:buSzPts val="900"/>
              <a:buNone/>
            </a:pPr>
            <a:r>
              <a:t/>
            </a:r>
            <a:endParaRPr sz="1600"/>
          </a:p>
        </p:txBody>
      </p:sp>
      <p:sp>
        <p:nvSpPr>
          <p:cNvPr id="190" name="Google Shape;190;p37"/>
          <p:cNvSpPr txBox="1"/>
          <p:nvPr>
            <p:ph idx="2" type="body"/>
          </p:nvPr>
        </p:nvSpPr>
        <p:spPr>
          <a:xfrm>
            <a:off x="3744667" y="1080875"/>
            <a:ext cx="4598100" cy="6206100"/>
          </a:xfrm>
          <a:prstGeom prst="rect">
            <a:avLst/>
          </a:prstGeom>
          <a:noFill/>
          <a:ln>
            <a:noFill/>
          </a:ln>
        </p:spPr>
        <p:txBody>
          <a:bodyPr anchorCtr="0" anchor="t" bIns="101375" lIns="101375" spcFirstLastPara="1" rIns="101375" wrap="square" tIns="101375">
            <a:normAutofit/>
          </a:bodyPr>
          <a:lstStyle/>
          <a:p>
            <a:pPr indent="0" lvl="0" marL="0" rtl="0" algn="l">
              <a:lnSpc>
                <a:spcPct val="115000"/>
              </a:lnSpc>
              <a:spcBef>
                <a:spcPts val="0"/>
              </a:spcBef>
              <a:spcAft>
                <a:spcPts val="0"/>
              </a:spcAft>
              <a:buSzPts val="8200"/>
              <a:buNone/>
            </a:pPr>
            <a:r>
              <a:rPr lang="sv" sz="1000"/>
              <a:t>Bilden representerar den så kallade Matpyramiden, som visar på</a:t>
            </a:r>
            <a:r>
              <a:rPr b="1" lang="sv" sz="1000"/>
              <a:t> proportionen mellan vardagsmat och sällanmat. </a:t>
            </a:r>
            <a:endParaRPr sz="1000"/>
          </a:p>
          <a:p>
            <a:pPr indent="0" lvl="0" marL="0" rtl="0" algn="l">
              <a:lnSpc>
                <a:spcPct val="115000"/>
              </a:lnSpc>
              <a:spcBef>
                <a:spcPts val="0"/>
              </a:spcBef>
              <a:spcAft>
                <a:spcPts val="0"/>
              </a:spcAft>
              <a:buSzPts val="8200"/>
              <a:buNone/>
            </a:pPr>
            <a:r>
              <a:rPr b="1" lang="sv" sz="1000"/>
              <a:t>”Vi kan äta av allt, men inte alltid.”</a:t>
            </a:r>
            <a:endParaRPr b="1" sz="1000"/>
          </a:p>
          <a:p>
            <a:pPr indent="0" lvl="0" marL="0" rtl="0" algn="l">
              <a:lnSpc>
                <a:spcPct val="115000"/>
              </a:lnSpc>
              <a:spcBef>
                <a:spcPts val="1300"/>
              </a:spcBef>
              <a:spcAft>
                <a:spcPts val="0"/>
              </a:spcAft>
              <a:buSzPts val="8200"/>
              <a:buNone/>
            </a:pPr>
            <a:r>
              <a:rPr b="1" lang="sv" sz="1000"/>
              <a:t>Vardagsmat </a:t>
            </a:r>
            <a:r>
              <a:rPr lang="sv" sz="1000"/>
              <a:t>är basen och består av livsmedel som utgör grunden i en hälsosam kost:</a:t>
            </a:r>
            <a:endParaRPr sz="1000"/>
          </a:p>
          <a:p>
            <a:pPr indent="-266700" lvl="0" marL="406400" rtl="0" algn="l">
              <a:lnSpc>
                <a:spcPct val="115000"/>
              </a:lnSpc>
              <a:spcBef>
                <a:spcPts val="1300"/>
              </a:spcBef>
              <a:spcAft>
                <a:spcPts val="0"/>
              </a:spcAft>
              <a:buSzPts val="1000"/>
              <a:buChar char="●"/>
            </a:pPr>
            <a:r>
              <a:rPr lang="sv" sz="1000"/>
              <a:t>Grönsaker, frukt och bär – gärna 2–3 frukter och 2–3 portioner grönsaker om dagen. </a:t>
            </a:r>
            <a:endParaRPr sz="1000"/>
          </a:p>
          <a:p>
            <a:pPr indent="-266700" lvl="0" marL="406400" rtl="0" algn="l">
              <a:lnSpc>
                <a:spcPct val="115000"/>
              </a:lnSpc>
              <a:spcBef>
                <a:spcPts val="0"/>
              </a:spcBef>
              <a:spcAft>
                <a:spcPts val="0"/>
              </a:spcAft>
              <a:buSzPts val="1000"/>
              <a:buChar char="●"/>
            </a:pPr>
            <a:r>
              <a:rPr lang="sv" sz="1000"/>
              <a:t>Nötter, frön och baljväxter som ärter och linser.</a:t>
            </a:r>
            <a:endParaRPr sz="1000"/>
          </a:p>
          <a:p>
            <a:pPr indent="-266700" lvl="0" marL="406400" rtl="0" algn="l">
              <a:lnSpc>
                <a:spcPct val="115000"/>
              </a:lnSpc>
              <a:spcBef>
                <a:spcPts val="0"/>
              </a:spcBef>
              <a:spcAft>
                <a:spcPts val="0"/>
              </a:spcAft>
              <a:buSzPts val="1000"/>
              <a:buChar char="●"/>
            </a:pPr>
            <a:r>
              <a:rPr lang="sv" sz="1000"/>
              <a:t>Grovt bröd, flingor, pasta och gryn med fullkorn. </a:t>
            </a:r>
            <a:endParaRPr sz="1000"/>
          </a:p>
          <a:p>
            <a:pPr indent="-266700" lvl="0" marL="406400" rtl="0" algn="l">
              <a:lnSpc>
                <a:spcPct val="115000"/>
              </a:lnSpc>
              <a:spcBef>
                <a:spcPts val="0"/>
              </a:spcBef>
              <a:spcAft>
                <a:spcPts val="0"/>
              </a:spcAft>
              <a:buSzPts val="1000"/>
              <a:buChar char="●"/>
            </a:pPr>
            <a:r>
              <a:rPr lang="sv" sz="1000"/>
              <a:t>Fisk och skaldjur (sjömat) – gärna 2–3 gånger i veckan. </a:t>
            </a:r>
            <a:endParaRPr sz="1000"/>
          </a:p>
          <a:p>
            <a:pPr indent="-266700" lvl="0" marL="406400" rtl="0" algn="l">
              <a:lnSpc>
                <a:spcPct val="115000"/>
              </a:lnSpc>
              <a:spcBef>
                <a:spcPts val="0"/>
              </a:spcBef>
              <a:spcAft>
                <a:spcPts val="0"/>
              </a:spcAft>
              <a:buSzPts val="1000"/>
              <a:buChar char="●"/>
            </a:pPr>
            <a:r>
              <a:rPr lang="sv" sz="1000"/>
              <a:t>Mjuka matfetter, t.ex. raps- och olivolja. </a:t>
            </a:r>
            <a:endParaRPr sz="1000"/>
          </a:p>
          <a:p>
            <a:pPr indent="-266700" lvl="0" marL="406400" rtl="0" algn="l">
              <a:lnSpc>
                <a:spcPct val="115000"/>
              </a:lnSpc>
              <a:spcBef>
                <a:spcPts val="0"/>
              </a:spcBef>
              <a:spcAft>
                <a:spcPts val="0"/>
              </a:spcAft>
              <a:buSzPts val="1000"/>
              <a:buChar char="●"/>
            </a:pPr>
            <a:r>
              <a:rPr lang="sv" sz="1000"/>
              <a:t>Nyckelhålsmärkta mejeriprodukter eller motsvarande växtbaserade berikade produkter.</a:t>
            </a:r>
            <a:endParaRPr sz="1000"/>
          </a:p>
          <a:p>
            <a:pPr indent="0" lvl="0" marL="0" rtl="0" algn="l">
              <a:lnSpc>
                <a:spcPct val="115000"/>
              </a:lnSpc>
              <a:spcBef>
                <a:spcPts val="1300"/>
              </a:spcBef>
              <a:spcAft>
                <a:spcPts val="0"/>
              </a:spcAft>
              <a:buSzPts val="8200"/>
              <a:buNone/>
            </a:pPr>
            <a:r>
              <a:rPr b="1" lang="sv" sz="1000"/>
              <a:t>Sällanmat </a:t>
            </a:r>
            <a:r>
              <a:rPr lang="sv" sz="1000"/>
              <a:t>är helt ok om den konsumeras mer sällan:</a:t>
            </a:r>
            <a:endParaRPr sz="1000"/>
          </a:p>
          <a:p>
            <a:pPr indent="-266700" lvl="0" marL="406400" rtl="0" algn="l">
              <a:lnSpc>
                <a:spcPct val="115000"/>
              </a:lnSpc>
              <a:spcBef>
                <a:spcPts val="1300"/>
              </a:spcBef>
              <a:spcAft>
                <a:spcPts val="0"/>
              </a:spcAft>
              <a:buSzPts val="1000"/>
              <a:buChar char="●"/>
            </a:pPr>
            <a:r>
              <a:rPr lang="sv" sz="1000"/>
              <a:t>Sötsaker som godis och kakor, chips.</a:t>
            </a:r>
            <a:endParaRPr sz="1000"/>
          </a:p>
          <a:p>
            <a:pPr indent="-266700" lvl="0" marL="406400" rtl="0" algn="l">
              <a:lnSpc>
                <a:spcPct val="115000"/>
              </a:lnSpc>
              <a:spcBef>
                <a:spcPts val="0"/>
              </a:spcBef>
              <a:spcAft>
                <a:spcPts val="0"/>
              </a:spcAft>
              <a:buSzPts val="1000"/>
              <a:buChar char="●"/>
            </a:pPr>
            <a:r>
              <a:rPr lang="sv" sz="1000"/>
              <a:t>Läsk, saft och juice. </a:t>
            </a:r>
            <a:endParaRPr sz="1000"/>
          </a:p>
          <a:p>
            <a:pPr indent="-266700" lvl="0" marL="406400" rtl="0" algn="l">
              <a:lnSpc>
                <a:spcPct val="115000"/>
              </a:lnSpc>
              <a:spcBef>
                <a:spcPts val="0"/>
              </a:spcBef>
              <a:spcAft>
                <a:spcPts val="0"/>
              </a:spcAft>
              <a:buSzPts val="1000"/>
              <a:buChar char="●"/>
            </a:pPr>
            <a:r>
              <a:rPr lang="sv" sz="1000"/>
              <a:t>Kött, korv.</a:t>
            </a:r>
            <a:endParaRPr sz="1000"/>
          </a:p>
          <a:p>
            <a:pPr indent="-266700" lvl="0" marL="406400" rtl="0" algn="l">
              <a:lnSpc>
                <a:spcPct val="115000"/>
              </a:lnSpc>
              <a:spcBef>
                <a:spcPts val="0"/>
              </a:spcBef>
              <a:spcAft>
                <a:spcPts val="0"/>
              </a:spcAft>
              <a:buSzPts val="1000"/>
              <a:buChar char="●"/>
            </a:pPr>
            <a:r>
              <a:rPr lang="sv" sz="1000"/>
              <a:t>Snabbmat som pizza, kebab, hamburgare och pommes frites.</a:t>
            </a:r>
            <a:endParaRPr sz="1000"/>
          </a:p>
          <a:p>
            <a:pPr indent="0" lvl="0" marL="0" rtl="0" algn="l">
              <a:lnSpc>
                <a:spcPct val="115000"/>
              </a:lnSpc>
              <a:spcBef>
                <a:spcPts val="0"/>
              </a:spcBef>
              <a:spcAft>
                <a:spcPts val="0"/>
              </a:spcAft>
              <a:buSzPts val="4600"/>
              <a:buNone/>
            </a:pPr>
            <a:r>
              <a:t/>
            </a:r>
            <a:endParaRPr sz="1000"/>
          </a:p>
          <a:p>
            <a:pPr indent="0" lvl="0" marL="0" rtl="0" algn="l">
              <a:lnSpc>
                <a:spcPct val="115000"/>
              </a:lnSpc>
              <a:spcBef>
                <a:spcPts val="0"/>
              </a:spcBef>
              <a:spcAft>
                <a:spcPts val="0"/>
              </a:spcAft>
              <a:buSzPts val="4600"/>
              <a:buNone/>
            </a:pPr>
            <a:r>
              <a:rPr lang="sv" sz="1000"/>
              <a:t>Nyckelhålsmärkta produkter är bra livsmedel med mindre socker och salt, nyttigare fett och mer fullkorn och fiber.</a:t>
            </a:r>
            <a:endParaRPr sz="1000"/>
          </a:p>
          <a:p>
            <a:pPr indent="-203200" lvl="0" marL="406400" rtl="0" algn="l">
              <a:lnSpc>
                <a:spcPct val="115000"/>
              </a:lnSpc>
              <a:spcBef>
                <a:spcPts val="0"/>
              </a:spcBef>
              <a:spcAft>
                <a:spcPts val="0"/>
              </a:spcAft>
              <a:buSzPts val="4600"/>
              <a:buNone/>
            </a:pPr>
            <a:r>
              <a:t/>
            </a:r>
            <a:endParaRPr sz="1000"/>
          </a:p>
          <a:p>
            <a:pPr indent="0" lvl="0" marL="0" rtl="0" algn="l">
              <a:lnSpc>
                <a:spcPct val="115000"/>
              </a:lnSpc>
              <a:spcBef>
                <a:spcPts val="1300"/>
              </a:spcBef>
              <a:spcAft>
                <a:spcPts val="0"/>
              </a:spcAft>
              <a:buSzPts val="8200"/>
              <a:buNone/>
            </a:pPr>
            <a:r>
              <a:t/>
            </a:r>
            <a:endParaRPr sz="1000"/>
          </a:p>
          <a:p>
            <a:pPr indent="0" lvl="0" marL="0" rtl="0" algn="l">
              <a:lnSpc>
                <a:spcPct val="115000"/>
              </a:lnSpc>
              <a:spcBef>
                <a:spcPts val="1300"/>
              </a:spcBef>
              <a:spcAft>
                <a:spcPts val="1300"/>
              </a:spcAft>
              <a:buSzPts val="8200"/>
              <a:buNone/>
            </a:pPr>
            <a:r>
              <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38"/>
          <p:cNvPicPr preferRelativeResize="0"/>
          <p:nvPr/>
        </p:nvPicPr>
        <p:blipFill>
          <a:blip r:embed="rId3">
            <a:alphaModFix/>
          </a:blip>
          <a:stretch>
            <a:fillRect/>
          </a:stretch>
        </p:blipFill>
        <p:spPr>
          <a:xfrm>
            <a:off x="0" y="307952"/>
            <a:ext cx="9144000" cy="6597396"/>
          </a:xfrm>
          <a:prstGeom prst="rect">
            <a:avLst/>
          </a:prstGeom>
          <a:noFill/>
          <a:ln>
            <a:noFill/>
          </a:ln>
        </p:spPr>
      </p:pic>
      <p:sp>
        <p:nvSpPr>
          <p:cNvPr id="196" name="Google Shape;196;p38"/>
          <p:cNvSpPr txBox="1"/>
          <p:nvPr/>
        </p:nvSpPr>
        <p:spPr>
          <a:xfrm>
            <a:off x="0" y="0"/>
            <a:ext cx="9144526" cy="879604"/>
          </a:xfrm>
          <a:prstGeom prst="rect">
            <a:avLst/>
          </a:prstGeom>
          <a:noFill/>
          <a:ln>
            <a:noFill/>
          </a:ln>
        </p:spPr>
        <p:txBody>
          <a:bodyPr anchorCtr="0" anchor="t" bIns="81025" lIns="81025" spcFirstLastPara="1" rIns="81025" wrap="square" tIns="81025">
            <a:spAutoFit/>
          </a:bodyPr>
          <a:lstStyle/>
          <a:p>
            <a:pPr indent="0" lvl="0" marL="0" marR="0" rtl="0" algn="l">
              <a:lnSpc>
                <a:spcPct val="100000"/>
              </a:lnSpc>
              <a:spcBef>
                <a:spcPts val="0"/>
              </a:spcBef>
              <a:spcAft>
                <a:spcPts val="0"/>
              </a:spcAft>
              <a:buClr>
                <a:srgbClr val="000000"/>
              </a:buClr>
              <a:buSzPts val="4500"/>
              <a:buFont typeface="Arial"/>
              <a:buNone/>
            </a:pPr>
            <a:r>
              <a:rPr b="0" i="0" lang="sv" sz="4500" u="none" cap="none" strike="noStrike">
                <a:solidFill>
                  <a:srgbClr val="6AA84F"/>
                </a:solidFill>
                <a:latin typeface="Oswald"/>
                <a:ea typeface="Oswald"/>
                <a:cs typeface="Oswald"/>
                <a:sym typeface="Oswald"/>
              </a:rPr>
              <a:t>  Drycker</a:t>
            </a:r>
            <a:endParaRPr b="0" i="0" sz="5200" u="none" cap="none" strike="noStrike">
              <a:solidFill>
                <a:srgbClr val="6AA84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9"/>
          <p:cNvSpPr txBox="1"/>
          <p:nvPr>
            <p:ph idx="4294967295" type="title"/>
          </p:nvPr>
        </p:nvSpPr>
        <p:spPr>
          <a:xfrm>
            <a:off x="119275" y="972783"/>
            <a:ext cx="3242700" cy="5618100"/>
          </a:xfrm>
          <a:prstGeom prst="rect">
            <a:avLst/>
          </a:prstGeom>
          <a:noFill/>
          <a:ln>
            <a:noFill/>
          </a:ln>
        </p:spPr>
        <p:txBody>
          <a:bodyPr anchorCtr="0" anchor="t" bIns="101375" lIns="101375" spcFirstLastPara="1" rIns="101375" wrap="square" tIns="101375">
            <a:noAutofit/>
          </a:bodyPr>
          <a:lstStyle/>
          <a:p>
            <a:pPr indent="0" lvl="0" marL="0" rtl="0" algn="l">
              <a:lnSpc>
                <a:spcPct val="100000"/>
              </a:lnSpc>
              <a:spcBef>
                <a:spcPts val="0"/>
              </a:spcBef>
              <a:spcAft>
                <a:spcPts val="0"/>
              </a:spcAft>
              <a:buNone/>
            </a:pPr>
            <a:r>
              <a:rPr lang="sv" sz="1900"/>
              <a:t>Vad brukar du dricka till maten/måltiderna?</a:t>
            </a:r>
            <a:endParaRPr sz="1900"/>
          </a:p>
          <a:p>
            <a:pPr indent="0" lvl="0" marL="406400" rtl="0" algn="l">
              <a:lnSpc>
                <a:spcPct val="100000"/>
              </a:lnSpc>
              <a:spcBef>
                <a:spcPts val="0"/>
              </a:spcBef>
              <a:spcAft>
                <a:spcPts val="0"/>
              </a:spcAft>
              <a:buSzPts val="5100"/>
              <a:buNone/>
            </a:pPr>
            <a:r>
              <a:t/>
            </a:r>
            <a:endParaRPr sz="1900"/>
          </a:p>
          <a:p>
            <a:pPr indent="0" lvl="0" marL="0" rtl="0" algn="l">
              <a:lnSpc>
                <a:spcPct val="100000"/>
              </a:lnSpc>
              <a:spcBef>
                <a:spcPts val="0"/>
              </a:spcBef>
              <a:spcAft>
                <a:spcPts val="0"/>
              </a:spcAft>
              <a:buNone/>
            </a:pPr>
            <a:r>
              <a:rPr lang="sv" sz="1900"/>
              <a:t>Vad dricker du mellan måltiderna?</a:t>
            </a:r>
            <a:endParaRPr sz="1900"/>
          </a:p>
          <a:p>
            <a:pPr indent="0" lvl="0" marL="457200" rtl="0" algn="l">
              <a:lnSpc>
                <a:spcPct val="100000"/>
              </a:lnSpc>
              <a:spcBef>
                <a:spcPts val="0"/>
              </a:spcBef>
              <a:spcAft>
                <a:spcPts val="0"/>
              </a:spcAft>
              <a:buNone/>
            </a:pPr>
            <a:r>
              <a:t/>
            </a:r>
            <a:endParaRPr sz="1900"/>
          </a:p>
          <a:p>
            <a:pPr indent="0" lvl="0" marL="0" rtl="0" algn="l">
              <a:lnSpc>
                <a:spcPct val="100000"/>
              </a:lnSpc>
              <a:spcBef>
                <a:spcPts val="0"/>
              </a:spcBef>
              <a:spcAft>
                <a:spcPts val="0"/>
              </a:spcAft>
              <a:buNone/>
            </a:pPr>
            <a:r>
              <a:rPr lang="sv" sz="1900"/>
              <a:t>Vad dricker du vid speciella tillfällen?</a:t>
            </a:r>
            <a:endParaRPr sz="1900"/>
          </a:p>
          <a:p>
            <a:pPr indent="0" lvl="0" marL="457200" rtl="0" algn="l">
              <a:lnSpc>
                <a:spcPct val="100000"/>
              </a:lnSpc>
              <a:spcBef>
                <a:spcPts val="0"/>
              </a:spcBef>
              <a:spcAft>
                <a:spcPts val="0"/>
              </a:spcAft>
              <a:buNone/>
            </a:pPr>
            <a:r>
              <a:t/>
            </a:r>
            <a:endParaRPr sz="1900"/>
          </a:p>
          <a:p>
            <a:pPr indent="0" lvl="0" marL="0" rtl="0" algn="l">
              <a:lnSpc>
                <a:spcPct val="100000"/>
              </a:lnSpc>
              <a:spcBef>
                <a:spcPts val="0"/>
              </a:spcBef>
              <a:spcAft>
                <a:spcPts val="0"/>
              </a:spcAft>
              <a:buNone/>
            </a:pPr>
            <a:r>
              <a:rPr lang="sv" sz="1900"/>
              <a:t>Dricker du energidrycker?</a:t>
            </a:r>
            <a:br>
              <a:rPr lang="sv" sz="1900"/>
            </a:br>
            <a:endParaRPr sz="1600"/>
          </a:p>
        </p:txBody>
      </p:sp>
      <p:sp>
        <p:nvSpPr>
          <p:cNvPr id="202" name="Google Shape;202;p39"/>
          <p:cNvSpPr txBox="1"/>
          <p:nvPr>
            <p:ph idx="2" type="body"/>
          </p:nvPr>
        </p:nvSpPr>
        <p:spPr>
          <a:xfrm>
            <a:off x="3750250" y="1064350"/>
            <a:ext cx="4581600" cy="5618100"/>
          </a:xfrm>
          <a:prstGeom prst="rect">
            <a:avLst/>
          </a:prstGeom>
          <a:noFill/>
          <a:ln>
            <a:noFill/>
          </a:ln>
        </p:spPr>
        <p:txBody>
          <a:bodyPr anchorCtr="0" anchor="t" bIns="101375" lIns="101375" spcFirstLastPara="1" rIns="101375" wrap="square" tIns="101375">
            <a:noAutofit/>
          </a:bodyPr>
          <a:lstStyle/>
          <a:p>
            <a:pPr indent="0" lvl="0" marL="0" rtl="0" algn="l">
              <a:lnSpc>
                <a:spcPct val="90000"/>
              </a:lnSpc>
              <a:spcBef>
                <a:spcPts val="0"/>
              </a:spcBef>
              <a:spcAft>
                <a:spcPts val="0"/>
              </a:spcAft>
              <a:buSzPts val="700"/>
              <a:buNone/>
            </a:pPr>
            <a:r>
              <a:rPr lang="sv" sz="1000"/>
              <a:t>Vatten är bästa drycken både för tänderna och som törstsläckare. Låt tänderna få vila mellan måltiderna.</a:t>
            </a:r>
            <a:endParaRPr sz="1000"/>
          </a:p>
          <a:p>
            <a:pPr indent="0" lvl="0" marL="0" rtl="0" algn="l">
              <a:lnSpc>
                <a:spcPct val="90000"/>
              </a:lnSpc>
              <a:spcBef>
                <a:spcPts val="1300"/>
              </a:spcBef>
              <a:spcAft>
                <a:spcPts val="0"/>
              </a:spcAft>
              <a:buSzPts val="700"/>
              <a:buNone/>
            </a:pPr>
            <a:r>
              <a:rPr lang="sv" sz="1000"/>
              <a:t>Mjölk- eller växtbaserade drycker (havre/soja som är berikade) är viktiga källor till kalcium och kan anses vara "livsmedel mer än vätska". Max 5 dl mjölk/dag. </a:t>
            </a:r>
            <a:endParaRPr sz="1000"/>
          </a:p>
          <a:p>
            <a:pPr indent="0" lvl="0" marL="0" rtl="0" algn="l">
              <a:lnSpc>
                <a:spcPct val="90000"/>
              </a:lnSpc>
              <a:spcBef>
                <a:spcPts val="1300"/>
              </a:spcBef>
              <a:spcAft>
                <a:spcPts val="0"/>
              </a:spcAft>
              <a:buSzPts val="700"/>
              <a:buNone/>
            </a:pPr>
            <a:r>
              <a:rPr lang="sv" sz="1000"/>
              <a:t>Större mängder av sockersötade drycker som saft och läsk är relaterade till övervikt. Söta drycker kan lura kroppen då man inte uppfattar att man får i sig energi. </a:t>
            </a:r>
            <a:endParaRPr sz="1000"/>
          </a:p>
          <a:p>
            <a:pPr indent="0" lvl="0" marL="0" rtl="0" algn="l">
              <a:lnSpc>
                <a:spcPct val="90000"/>
              </a:lnSpc>
              <a:spcBef>
                <a:spcPts val="1300"/>
              </a:spcBef>
              <a:spcAft>
                <a:spcPts val="0"/>
              </a:spcAft>
              <a:buSzPts val="700"/>
              <a:buNone/>
            </a:pPr>
            <a:r>
              <a:rPr lang="sv" sz="1000"/>
              <a:t>Om eleven dricker mycket läsk är drycker med sötningsmedel ett bättre alternativ. Men drycker med syror påverkar tandemaljen negativt. </a:t>
            </a:r>
            <a:endParaRPr sz="1000"/>
          </a:p>
          <a:p>
            <a:pPr indent="0" lvl="0" marL="0" rtl="0" algn="l">
              <a:lnSpc>
                <a:spcPct val="90000"/>
              </a:lnSpc>
              <a:spcBef>
                <a:spcPts val="1300"/>
              </a:spcBef>
              <a:spcAft>
                <a:spcPts val="0"/>
              </a:spcAft>
              <a:buSzPts val="700"/>
              <a:buNone/>
            </a:pPr>
            <a:r>
              <a:rPr lang="sv" sz="1000">
                <a:latin typeface="Source Code Pro"/>
                <a:ea typeface="Source Code Pro"/>
                <a:cs typeface="Source Code Pro"/>
                <a:sym typeface="Source Code Pro"/>
              </a:rPr>
              <a:t>Energidrycker</a:t>
            </a:r>
            <a:r>
              <a:rPr lang="sv" sz="1000"/>
              <a:t> </a:t>
            </a:r>
            <a:r>
              <a:rPr lang="sv" sz="1000">
                <a:latin typeface="Source Code Pro"/>
                <a:ea typeface="Source Code Pro"/>
                <a:cs typeface="Source Code Pro"/>
                <a:sym typeface="Source Code Pro"/>
              </a:rPr>
              <a:t>innehåller</a:t>
            </a:r>
            <a:r>
              <a:rPr lang="sv" sz="1000"/>
              <a:t> </a:t>
            </a:r>
            <a:r>
              <a:rPr lang="sv" sz="1000">
                <a:latin typeface="Source Code Pro"/>
                <a:ea typeface="Source Code Pro"/>
                <a:cs typeface="Source Code Pro"/>
                <a:sym typeface="Source Code Pro"/>
              </a:rPr>
              <a:t>stora mängder koffein och kan ge problem med sömnen, hjärtklappning och huvudvärk. </a:t>
            </a:r>
            <a:r>
              <a:rPr b="0" i="0" lang="sv" sz="1000">
                <a:solidFill>
                  <a:srgbClr val="353535"/>
                </a:solidFill>
                <a:latin typeface="Source Code Pro"/>
                <a:ea typeface="Source Code Pro"/>
                <a:cs typeface="Source Code Pro"/>
                <a:sym typeface="Source Code Pro"/>
              </a:rPr>
              <a:t>I dagsläget finns ingen lag om åldersgräns och energidryck. Däremot har dagligvaruhandeln </a:t>
            </a:r>
            <a:r>
              <a:rPr b="0" i="0" lang="sv" sz="1000">
                <a:solidFill>
                  <a:srgbClr val="353535"/>
                </a:solidFill>
                <a:latin typeface="Source Code Pro"/>
                <a:ea typeface="Source Code Pro"/>
                <a:cs typeface="Source Code Pro"/>
                <a:sym typeface="Source Code Pro"/>
              </a:rPr>
              <a:t>själv</a:t>
            </a:r>
            <a:r>
              <a:rPr lang="sv" sz="1000">
                <a:solidFill>
                  <a:srgbClr val="353535"/>
                </a:solidFill>
              </a:rPr>
              <a:t>a </a:t>
            </a:r>
            <a:r>
              <a:rPr b="0" i="0" lang="sv" sz="1000">
                <a:solidFill>
                  <a:srgbClr val="353535"/>
                </a:solidFill>
                <a:latin typeface="Source Code Pro"/>
                <a:ea typeface="Source Code Pro"/>
                <a:cs typeface="Source Code Pro"/>
                <a:sym typeface="Source Code Pro"/>
              </a:rPr>
              <a:t>utfärdat</a:t>
            </a:r>
            <a:r>
              <a:rPr lang="sv" sz="1000">
                <a:solidFill>
                  <a:srgbClr val="353535"/>
                </a:solidFill>
              </a:rPr>
              <a:t> </a:t>
            </a:r>
            <a:r>
              <a:rPr b="0" i="0" lang="sv" sz="1000">
                <a:solidFill>
                  <a:srgbClr val="353535"/>
                </a:solidFill>
                <a:latin typeface="Source Code Pro"/>
                <a:ea typeface="Source Code Pro"/>
                <a:cs typeface="Source Code Pro"/>
                <a:sym typeface="Source Code Pro"/>
              </a:rPr>
              <a:t>en </a:t>
            </a:r>
            <a:r>
              <a:rPr b="0" i="0" lang="sv" sz="1000" u="sng">
                <a:solidFill>
                  <a:schemeClr val="hlink"/>
                </a:solidFill>
                <a:latin typeface="Source Code Pro"/>
                <a:ea typeface="Source Code Pro"/>
                <a:cs typeface="Source Code Pro"/>
                <a:sym typeface="Source Code Pro"/>
                <a:hlinkClick r:id="rId3"/>
              </a:rPr>
              <a:t>rekommendation om åldersgräns på 15 år</a:t>
            </a:r>
            <a:r>
              <a:rPr b="0" i="0" lang="sv" sz="1000">
                <a:solidFill>
                  <a:srgbClr val="353535"/>
                </a:solidFill>
                <a:latin typeface="Source Code Pro"/>
                <a:ea typeface="Source Code Pro"/>
                <a:cs typeface="Source Code Pro"/>
                <a:sym typeface="Source Code Pro"/>
              </a:rPr>
              <a:t>.</a:t>
            </a:r>
            <a:r>
              <a:rPr lang="sv" sz="1000"/>
              <a:t> </a:t>
            </a:r>
            <a:endParaRPr sz="1000"/>
          </a:p>
          <a:p>
            <a:pPr indent="0" lvl="0" marL="0" rtl="0" algn="l">
              <a:lnSpc>
                <a:spcPct val="90000"/>
              </a:lnSpc>
              <a:spcBef>
                <a:spcPts val="1300"/>
              </a:spcBef>
              <a:spcAft>
                <a:spcPts val="0"/>
              </a:spcAft>
              <a:buSzPts val="700"/>
              <a:buNone/>
            </a:pPr>
            <a:r>
              <a:rPr lang="sv" sz="1000">
                <a:latin typeface="Source Code Pro"/>
                <a:ea typeface="Source Code Pro"/>
                <a:cs typeface="Source Code Pro"/>
                <a:sym typeface="Source Code Pro"/>
              </a:rPr>
              <a:t>Livsmedelsverket ger rådet att inte dricka energidryck samtidigt med alkohol, eftersom det kan göra en mindre medveten om berusningen. </a:t>
            </a:r>
            <a:r>
              <a:rPr lang="sv" sz="1000">
                <a:latin typeface="Source Code Pro"/>
                <a:ea typeface="Source Code Pro"/>
                <a:cs typeface="Source Code Pro"/>
                <a:sym typeface="Source Code Pro"/>
              </a:rPr>
              <a:t>De dödsfall som har </a:t>
            </a:r>
            <a:r>
              <a:rPr lang="sv" sz="1000"/>
              <a:t>inträffat</a:t>
            </a:r>
            <a:r>
              <a:rPr lang="sv" sz="1000">
                <a:latin typeface="Source Code Pro"/>
                <a:ea typeface="Source Code Pro"/>
                <a:cs typeface="Source Code Pro"/>
                <a:sym typeface="Source Code Pro"/>
              </a:rPr>
              <a:t> med </a:t>
            </a:r>
            <a:r>
              <a:rPr lang="sv" sz="1000">
                <a:latin typeface="Source Code Pro"/>
                <a:ea typeface="Source Code Pro"/>
                <a:cs typeface="Source Code Pro"/>
                <a:sym typeface="Source Code Pro"/>
              </a:rPr>
              <a:t>personer som druckit energidryck har varit i samband med att </a:t>
            </a:r>
            <a:r>
              <a:rPr lang="sv" sz="1000"/>
              <a:t>de</a:t>
            </a:r>
            <a:r>
              <a:rPr lang="sv" sz="1000">
                <a:latin typeface="Source Code Pro"/>
                <a:ea typeface="Source Code Pro"/>
                <a:cs typeface="Source Code Pro"/>
                <a:sym typeface="Source Code Pro"/>
              </a:rPr>
              <a:t> även har druckit alkohol.</a:t>
            </a:r>
            <a:r>
              <a:rPr lang="sv" sz="1000"/>
              <a:t> </a:t>
            </a:r>
            <a:endParaRPr sz="1000"/>
          </a:p>
          <a:p>
            <a:pPr indent="0" lvl="0" marL="0" rtl="0" algn="l">
              <a:lnSpc>
                <a:spcPct val="90000"/>
              </a:lnSpc>
              <a:spcBef>
                <a:spcPts val="1300"/>
              </a:spcBef>
              <a:spcAft>
                <a:spcPts val="0"/>
              </a:spcAft>
              <a:buSzPts val="700"/>
              <a:buNone/>
            </a:pPr>
            <a:r>
              <a:rPr lang="sv" sz="1000">
                <a:latin typeface="Source Code Pro"/>
                <a:ea typeface="Source Code Pro"/>
                <a:cs typeface="Source Code Pro"/>
                <a:sym typeface="Source Code Pro"/>
              </a:rPr>
              <a:t>Det har även </a:t>
            </a:r>
            <a:r>
              <a:rPr lang="sv" sz="1000"/>
              <a:t>inträffat</a:t>
            </a:r>
            <a:r>
              <a:rPr lang="sv" sz="1000">
                <a:latin typeface="Source Code Pro"/>
                <a:ea typeface="Source Code Pro"/>
                <a:cs typeface="Source Code Pro"/>
                <a:sym typeface="Source Code Pro"/>
              </a:rPr>
              <a:t> en del allvarliga händelser då personer har druckit energidryck och samtidigt tränat hårt. Livsmedelsverket ger därför rådet att inte använda energidrycker för att släcka törsten, eller som vätskeersättning vid träning eller fysisk ansträngning.</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40"/>
          <p:cNvPicPr preferRelativeResize="0"/>
          <p:nvPr/>
        </p:nvPicPr>
        <p:blipFill rotWithShape="1">
          <a:blip r:embed="rId3">
            <a:alphaModFix/>
          </a:blip>
          <a:srcRect b="3869" l="0" r="0" t="-3870"/>
          <a:stretch/>
        </p:blipFill>
        <p:spPr>
          <a:xfrm>
            <a:off x="0" y="260602"/>
            <a:ext cx="9144000" cy="6597396"/>
          </a:xfrm>
          <a:prstGeom prst="rect">
            <a:avLst/>
          </a:prstGeom>
          <a:noFill/>
          <a:ln>
            <a:noFill/>
          </a:ln>
        </p:spPr>
      </p:pic>
      <p:sp>
        <p:nvSpPr>
          <p:cNvPr id="208" name="Google Shape;208;p40"/>
          <p:cNvSpPr txBox="1"/>
          <p:nvPr/>
        </p:nvSpPr>
        <p:spPr>
          <a:xfrm>
            <a:off x="0" y="0"/>
            <a:ext cx="9144600" cy="856200"/>
          </a:xfrm>
          <a:prstGeom prst="rect">
            <a:avLst/>
          </a:prstGeom>
          <a:noFill/>
          <a:ln>
            <a:noFill/>
          </a:ln>
        </p:spPr>
        <p:txBody>
          <a:bodyPr anchorCtr="0" anchor="t" bIns="81025" lIns="81025" spcFirstLastPara="1" rIns="81025" wrap="square" tIns="81025">
            <a:spAutoFit/>
          </a:bodyPr>
          <a:lstStyle/>
          <a:p>
            <a:pPr indent="0" lvl="0" marL="0" marR="0" rtl="0" algn="l">
              <a:lnSpc>
                <a:spcPct val="100000"/>
              </a:lnSpc>
              <a:spcBef>
                <a:spcPts val="0"/>
              </a:spcBef>
              <a:spcAft>
                <a:spcPts val="0"/>
              </a:spcAft>
              <a:buClr>
                <a:srgbClr val="000000"/>
              </a:buClr>
              <a:buSzPts val="4500"/>
              <a:buFont typeface="Arial"/>
              <a:buNone/>
            </a:pPr>
            <a:r>
              <a:rPr b="0" i="0" lang="sv" sz="4500" u="none" cap="none" strike="noStrike">
                <a:solidFill>
                  <a:srgbClr val="6AA84F"/>
                </a:solidFill>
                <a:latin typeface="Oswald"/>
                <a:ea typeface="Oswald"/>
                <a:cs typeface="Oswald"/>
                <a:sym typeface="Oswald"/>
              </a:rPr>
              <a:t>  </a:t>
            </a:r>
            <a:r>
              <a:rPr lang="sv" sz="4500">
                <a:solidFill>
                  <a:srgbClr val="6AA84F"/>
                </a:solidFill>
                <a:latin typeface="Oswald"/>
                <a:ea typeface="Oswald"/>
                <a:cs typeface="Oswald"/>
                <a:sym typeface="Oswald"/>
              </a:rPr>
              <a:t>Alkohol och droger</a:t>
            </a:r>
            <a:endParaRPr b="0" i="0" sz="5200" u="none" cap="none" strike="noStrike">
              <a:solidFill>
                <a:srgbClr val="6AA84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1"/>
          <p:cNvSpPr txBox="1"/>
          <p:nvPr>
            <p:ph idx="1" type="subTitle"/>
          </p:nvPr>
        </p:nvSpPr>
        <p:spPr>
          <a:xfrm>
            <a:off x="119275" y="965650"/>
            <a:ext cx="3347100" cy="5728500"/>
          </a:xfrm>
          <a:prstGeom prst="rect">
            <a:avLst/>
          </a:prstGeom>
          <a:noFill/>
          <a:ln>
            <a:noFill/>
          </a:ln>
        </p:spPr>
        <p:txBody>
          <a:bodyPr anchorCtr="0" anchor="t" bIns="101375" lIns="101375" spcFirstLastPara="1" rIns="101375" wrap="square" tIns="101375">
            <a:noAutofit/>
          </a:bodyPr>
          <a:lstStyle/>
          <a:p>
            <a:pPr indent="0" lvl="0" marL="0" rtl="0" algn="l">
              <a:lnSpc>
                <a:spcPct val="100000"/>
              </a:lnSpc>
              <a:spcBef>
                <a:spcPts val="0"/>
              </a:spcBef>
              <a:spcAft>
                <a:spcPts val="0"/>
              </a:spcAft>
              <a:buNone/>
            </a:pPr>
            <a:r>
              <a:rPr lang="sv" sz="1900">
                <a:solidFill>
                  <a:schemeClr val="dk2"/>
                </a:solidFill>
                <a:latin typeface="Oswald"/>
                <a:ea typeface="Oswald"/>
                <a:cs typeface="Oswald"/>
                <a:sym typeface="Oswald"/>
              </a:rPr>
              <a:t>Har du provat </a:t>
            </a:r>
            <a:r>
              <a:rPr lang="sv" sz="1900">
                <a:solidFill>
                  <a:schemeClr val="dk2"/>
                </a:solidFill>
                <a:latin typeface="Oswald"/>
                <a:ea typeface="Oswald"/>
                <a:cs typeface="Oswald"/>
                <a:sym typeface="Oswald"/>
              </a:rPr>
              <a:t>alkohol (och/eller droger)?</a:t>
            </a:r>
            <a:endParaRPr sz="1900">
              <a:solidFill>
                <a:schemeClr val="dk2"/>
              </a:solidFill>
              <a:latin typeface="Oswald"/>
              <a:ea typeface="Oswald"/>
              <a:cs typeface="Oswald"/>
              <a:sym typeface="Oswald"/>
            </a:endParaRPr>
          </a:p>
          <a:p>
            <a:pPr indent="0" lvl="0" marL="0" rtl="0" algn="l">
              <a:lnSpc>
                <a:spcPct val="100000"/>
              </a:lnSpc>
              <a:spcBef>
                <a:spcPts val="0"/>
              </a:spcBef>
              <a:spcAft>
                <a:spcPts val="0"/>
              </a:spcAft>
              <a:buNone/>
            </a:pPr>
            <a:r>
              <a:t/>
            </a:r>
            <a:endParaRPr sz="1900">
              <a:solidFill>
                <a:schemeClr val="dk2"/>
              </a:solidFill>
              <a:latin typeface="Oswald"/>
              <a:ea typeface="Oswald"/>
              <a:cs typeface="Oswald"/>
              <a:sym typeface="Oswald"/>
            </a:endParaRPr>
          </a:p>
          <a:p>
            <a:pPr indent="0" lvl="0" marL="0" rtl="0" algn="l">
              <a:lnSpc>
                <a:spcPct val="100000"/>
              </a:lnSpc>
              <a:spcBef>
                <a:spcPts val="0"/>
              </a:spcBef>
              <a:spcAft>
                <a:spcPts val="0"/>
              </a:spcAft>
              <a:buNone/>
            </a:pPr>
            <a:r>
              <a:rPr lang="sv" sz="1900">
                <a:solidFill>
                  <a:schemeClr val="dk2"/>
                </a:solidFill>
                <a:latin typeface="Oswald"/>
                <a:ea typeface="Oswald"/>
                <a:cs typeface="Oswald"/>
                <a:sym typeface="Oswald"/>
              </a:rPr>
              <a:t>Vet du vilka risker det finns med att dricka alkohol?</a:t>
            </a:r>
            <a:endParaRPr sz="1900">
              <a:solidFill>
                <a:schemeClr val="dk2"/>
              </a:solidFill>
              <a:latin typeface="Oswald"/>
              <a:ea typeface="Oswald"/>
              <a:cs typeface="Oswald"/>
              <a:sym typeface="Oswald"/>
            </a:endParaRPr>
          </a:p>
          <a:p>
            <a:pPr indent="0" lvl="0" marL="0" rtl="0" algn="l">
              <a:lnSpc>
                <a:spcPct val="100000"/>
              </a:lnSpc>
              <a:spcBef>
                <a:spcPts val="0"/>
              </a:spcBef>
              <a:spcAft>
                <a:spcPts val="0"/>
              </a:spcAft>
              <a:buNone/>
            </a:pPr>
            <a:r>
              <a:t/>
            </a:r>
            <a:endParaRPr sz="1900">
              <a:solidFill>
                <a:schemeClr val="dk2"/>
              </a:solidFill>
              <a:latin typeface="Oswald"/>
              <a:ea typeface="Oswald"/>
              <a:cs typeface="Oswald"/>
              <a:sym typeface="Oswald"/>
            </a:endParaRPr>
          </a:p>
          <a:p>
            <a:pPr indent="0" lvl="0" marL="0" rtl="0" algn="l">
              <a:spcBef>
                <a:spcPts val="0"/>
              </a:spcBef>
              <a:spcAft>
                <a:spcPts val="0"/>
              </a:spcAft>
              <a:buNone/>
            </a:pPr>
            <a:r>
              <a:rPr lang="sv" sz="1900">
                <a:solidFill>
                  <a:schemeClr val="dk2"/>
                </a:solidFill>
                <a:latin typeface="Oswald"/>
                <a:ea typeface="Oswald"/>
                <a:cs typeface="Oswald"/>
                <a:sym typeface="Oswald"/>
              </a:rPr>
              <a:t>Hur kan du säga nej till alkohol/ droger om kompisar tjatar på dig att du ska dricka/testa?</a:t>
            </a:r>
            <a:endParaRPr sz="1900">
              <a:solidFill>
                <a:schemeClr val="dk2"/>
              </a:solidFill>
              <a:latin typeface="Oswald"/>
              <a:ea typeface="Oswald"/>
              <a:cs typeface="Oswald"/>
              <a:sym typeface="Oswald"/>
            </a:endParaRPr>
          </a:p>
          <a:p>
            <a:pPr indent="0" lvl="0" marL="0" rtl="0" algn="l">
              <a:spcBef>
                <a:spcPts val="0"/>
              </a:spcBef>
              <a:spcAft>
                <a:spcPts val="0"/>
              </a:spcAft>
              <a:buSzPts val="2100"/>
              <a:buNone/>
            </a:pPr>
            <a:r>
              <a:t/>
            </a:r>
            <a:endParaRPr sz="1500">
              <a:solidFill>
                <a:schemeClr val="dk2"/>
              </a:solidFill>
              <a:latin typeface="Oswald"/>
              <a:ea typeface="Oswald"/>
              <a:cs typeface="Oswald"/>
              <a:sym typeface="Oswald"/>
            </a:endParaRPr>
          </a:p>
          <a:p>
            <a:pPr indent="0" lvl="0" marL="0" rtl="0" algn="l">
              <a:spcBef>
                <a:spcPts val="0"/>
              </a:spcBef>
              <a:spcAft>
                <a:spcPts val="0"/>
              </a:spcAft>
              <a:buSzPts val="2100"/>
              <a:buNone/>
            </a:pPr>
            <a:r>
              <a:rPr i="1" lang="sv" sz="1500">
                <a:solidFill>
                  <a:schemeClr val="dk2"/>
                </a:solidFill>
                <a:latin typeface="Oswald"/>
                <a:ea typeface="Oswald"/>
                <a:cs typeface="Oswald"/>
                <a:sym typeface="Oswald"/>
              </a:rPr>
              <a:t>Följdfrågor till den som inte druckit:</a:t>
            </a:r>
            <a:endParaRPr i="1" sz="1500">
              <a:solidFill>
                <a:schemeClr val="dk2"/>
              </a:solidFill>
              <a:latin typeface="Oswald"/>
              <a:ea typeface="Oswald"/>
              <a:cs typeface="Oswald"/>
              <a:sym typeface="Oswald"/>
            </a:endParaRPr>
          </a:p>
          <a:p>
            <a:pPr indent="-323850" lvl="0" marL="457200" rtl="0" algn="l">
              <a:spcBef>
                <a:spcPts val="0"/>
              </a:spcBef>
              <a:spcAft>
                <a:spcPts val="0"/>
              </a:spcAft>
              <a:buClr>
                <a:schemeClr val="dk2"/>
              </a:buClr>
              <a:buSzPts val="1500"/>
              <a:buFont typeface="Oswald"/>
              <a:buChar char="●"/>
            </a:pPr>
            <a:r>
              <a:rPr i="1" lang="sv" sz="1500">
                <a:solidFill>
                  <a:schemeClr val="dk2"/>
                </a:solidFill>
                <a:latin typeface="Oswald"/>
                <a:ea typeface="Oswald"/>
                <a:cs typeface="Oswald"/>
                <a:sym typeface="Oswald"/>
              </a:rPr>
              <a:t>Hur tänker du kring att dricka alkohol i framtiden?</a:t>
            </a:r>
            <a:endParaRPr i="1" sz="1500">
              <a:solidFill>
                <a:schemeClr val="dk2"/>
              </a:solidFill>
              <a:latin typeface="Oswald"/>
              <a:ea typeface="Oswald"/>
              <a:cs typeface="Oswald"/>
              <a:sym typeface="Oswald"/>
            </a:endParaRPr>
          </a:p>
          <a:p>
            <a:pPr indent="0" lvl="0" marL="0" rtl="0" algn="l">
              <a:spcBef>
                <a:spcPts val="0"/>
              </a:spcBef>
              <a:spcAft>
                <a:spcPts val="0"/>
              </a:spcAft>
              <a:buSzPts val="2100"/>
              <a:buNone/>
            </a:pPr>
            <a:r>
              <a:t/>
            </a:r>
            <a:endParaRPr i="1" sz="1900">
              <a:solidFill>
                <a:schemeClr val="dk2"/>
              </a:solidFill>
              <a:latin typeface="Oswald"/>
              <a:ea typeface="Oswald"/>
              <a:cs typeface="Oswald"/>
              <a:sym typeface="Oswald"/>
            </a:endParaRPr>
          </a:p>
          <a:p>
            <a:pPr indent="0" lvl="0" marL="0" rtl="0" algn="l">
              <a:lnSpc>
                <a:spcPct val="100000"/>
              </a:lnSpc>
              <a:spcBef>
                <a:spcPts val="0"/>
              </a:spcBef>
              <a:spcAft>
                <a:spcPts val="0"/>
              </a:spcAft>
              <a:buSzPts val="2100"/>
              <a:buNone/>
            </a:pPr>
            <a:r>
              <a:rPr i="1" lang="sv" sz="1500">
                <a:solidFill>
                  <a:schemeClr val="dk2"/>
                </a:solidFill>
                <a:latin typeface="Oswald"/>
                <a:ea typeface="Oswald"/>
                <a:cs typeface="Oswald"/>
                <a:sym typeface="Oswald"/>
              </a:rPr>
              <a:t>Följdfrågor till den som druckit/varit berusad:</a:t>
            </a:r>
            <a:endParaRPr i="1" sz="1500">
              <a:solidFill>
                <a:schemeClr val="dk2"/>
              </a:solidFill>
              <a:latin typeface="Oswald"/>
              <a:ea typeface="Oswald"/>
              <a:cs typeface="Oswald"/>
              <a:sym typeface="Oswald"/>
            </a:endParaRPr>
          </a:p>
          <a:p>
            <a:pPr indent="-323850" lvl="0" marL="457200" rtl="0" algn="l">
              <a:lnSpc>
                <a:spcPct val="100000"/>
              </a:lnSpc>
              <a:spcBef>
                <a:spcPts val="0"/>
              </a:spcBef>
              <a:spcAft>
                <a:spcPts val="0"/>
              </a:spcAft>
              <a:buClr>
                <a:schemeClr val="dk2"/>
              </a:buClr>
              <a:buSzPts val="1500"/>
              <a:buFont typeface="Oswald"/>
              <a:buChar char="●"/>
            </a:pPr>
            <a:r>
              <a:rPr i="1" lang="sv" sz="1500">
                <a:solidFill>
                  <a:schemeClr val="dk2"/>
                </a:solidFill>
                <a:latin typeface="Oswald"/>
                <a:ea typeface="Oswald"/>
                <a:cs typeface="Oswald"/>
                <a:sym typeface="Oswald"/>
              </a:rPr>
              <a:t>Hur mådde du? </a:t>
            </a:r>
            <a:endParaRPr i="1" sz="1500">
              <a:solidFill>
                <a:schemeClr val="dk2"/>
              </a:solidFill>
              <a:latin typeface="Oswald"/>
              <a:ea typeface="Oswald"/>
              <a:cs typeface="Oswald"/>
              <a:sym typeface="Oswald"/>
            </a:endParaRPr>
          </a:p>
          <a:p>
            <a:pPr indent="-323850" lvl="0" marL="457200" rtl="0" algn="l">
              <a:lnSpc>
                <a:spcPct val="100000"/>
              </a:lnSpc>
              <a:spcBef>
                <a:spcPts val="0"/>
              </a:spcBef>
              <a:spcAft>
                <a:spcPts val="0"/>
              </a:spcAft>
              <a:buClr>
                <a:schemeClr val="dk2"/>
              </a:buClr>
              <a:buSzPts val="1500"/>
              <a:buFont typeface="Oswald"/>
              <a:buChar char="●"/>
            </a:pPr>
            <a:r>
              <a:rPr i="1" lang="sv" sz="1500">
                <a:solidFill>
                  <a:schemeClr val="dk2"/>
                </a:solidFill>
                <a:latin typeface="Oswald"/>
                <a:ea typeface="Oswald"/>
                <a:cs typeface="Oswald"/>
                <a:sym typeface="Oswald"/>
              </a:rPr>
              <a:t>Kände du dig berusad?</a:t>
            </a:r>
            <a:endParaRPr i="1" sz="1500">
              <a:solidFill>
                <a:schemeClr val="dk2"/>
              </a:solidFill>
              <a:latin typeface="Oswald"/>
              <a:ea typeface="Oswald"/>
              <a:cs typeface="Oswald"/>
              <a:sym typeface="Oswald"/>
            </a:endParaRPr>
          </a:p>
          <a:p>
            <a:pPr indent="-323850" lvl="0" marL="457200" rtl="0" algn="l">
              <a:lnSpc>
                <a:spcPct val="100000"/>
              </a:lnSpc>
              <a:spcBef>
                <a:spcPts val="0"/>
              </a:spcBef>
              <a:spcAft>
                <a:spcPts val="0"/>
              </a:spcAft>
              <a:buClr>
                <a:schemeClr val="dk2"/>
              </a:buClr>
              <a:buSzPts val="1500"/>
              <a:buFont typeface="Oswald"/>
              <a:buChar char="●"/>
            </a:pPr>
            <a:r>
              <a:rPr i="1" lang="sv" sz="1500">
                <a:solidFill>
                  <a:schemeClr val="dk2"/>
                </a:solidFill>
                <a:latin typeface="Oswald"/>
                <a:ea typeface="Oswald"/>
                <a:cs typeface="Oswald"/>
                <a:sym typeface="Oswald"/>
              </a:rPr>
              <a:t>Vet dina föräldrar om att du dricker alkohol?</a:t>
            </a:r>
            <a:endParaRPr i="1" sz="1100"/>
          </a:p>
        </p:txBody>
      </p:sp>
      <p:sp>
        <p:nvSpPr>
          <p:cNvPr id="214" name="Google Shape;214;p41"/>
          <p:cNvSpPr txBox="1"/>
          <p:nvPr>
            <p:ph idx="2" type="body"/>
          </p:nvPr>
        </p:nvSpPr>
        <p:spPr>
          <a:xfrm>
            <a:off x="3750250" y="1025275"/>
            <a:ext cx="5231700" cy="5728500"/>
          </a:xfrm>
          <a:prstGeom prst="rect">
            <a:avLst/>
          </a:prstGeom>
          <a:noFill/>
          <a:ln>
            <a:noFill/>
          </a:ln>
        </p:spPr>
        <p:txBody>
          <a:bodyPr anchorCtr="0" anchor="t" bIns="101375" lIns="101375" spcFirstLastPara="1" rIns="101375" wrap="square" tIns="101375">
            <a:noAutofit/>
          </a:bodyPr>
          <a:lstStyle/>
          <a:p>
            <a:pPr indent="0" lvl="0" marL="0" rtl="0" algn="l">
              <a:lnSpc>
                <a:spcPct val="94999"/>
              </a:lnSpc>
              <a:spcBef>
                <a:spcPts val="0"/>
              </a:spcBef>
              <a:spcAft>
                <a:spcPts val="0"/>
              </a:spcAft>
              <a:buSzPts val="2040"/>
              <a:buNone/>
            </a:pPr>
            <a:r>
              <a:rPr lang="sv" sz="1000"/>
              <a:t>Risken att bli beroende av alkohol/droger är större för unga p.g.a. att deras hjärnor är extra känsliga, då de inte är färdigutvecklade. </a:t>
            </a:r>
            <a:endParaRPr sz="1000"/>
          </a:p>
          <a:p>
            <a:pPr indent="0" lvl="0" marL="76200" rtl="0" algn="l">
              <a:lnSpc>
                <a:spcPct val="94999"/>
              </a:lnSpc>
              <a:spcBef>
                <a:spcPts val="0"/>
              </a:spcBef>
              <a:spcAft>
                <a:spcPts val="0"/>
              </a:spcAft>
              <a:buSzPts val="2040"/>
              <a:buNone/>
            </a:pPr>
            <a:r>
              <a:t/>
            </a:r>
            <a:endParaRPr sz="1000"/>
          </a:p>
          <a:p>
            <a:pPr indent="0" lvl="0" marL="0" rtl="0" algn="l">
              <a:lnSpc>
                <a:spcPct val="94999"/>
              </a:lnSpc>
              <a:spcBef>
                <a:spcPts val="0"/>
              </a:spcBef>
              <a:spcAft>
                <a:spcPts val="0"/>
              </a:spcAft>
              <a:buSzPts val="2040"/>
              <a:buNone/>
            </a:pPr>
            <a:r>
              <a:rPr b="1" lang="sv" sz="1000"/>
              <a:t>Prata gärna</a:t>
            </a:r>
            <a:r>
              <a:rPr b="1" lang="sv" sz="1000"/>
              <a:t> om att</a:t>
            </a:r>
            <a:r>
              <a:rPr b="1" lang="sv" sz="1000"/>
              <a:t>:</a:t>
            </a:r>
            <a:endParaRPr b="1" sz="1000"/>
          </a:p>
          <a:p>
            <a:pPr indent="0" lvl="0" marL="0" rtl="0" algn="l">
              <a:lnSpc>
                <a:spcPct val="94999"/>
              </a:lnSpc>
              <a:spcBef>
                <a:spcPts val="0"/>
              </a:spcBef>
              <a:spcAft>
                <a:spcPts val="0"/>
              </a:spcAft>
              <a:buSzPts val="2040"/>
              <a:buNone/>
            </a:pPr>
            <a:r>
              <a:t/>
            </a:r>
            <a:endParaRPr b="1" sz="1000"/>
          </a:p>
          <a:p>
            <a:pPr indent="-292100" lvl="0" marL="457200" rtl="0" algn="l">
              <a:lnSpc>
                <a:spcPct val="94999"/>
              </a:lnSpc>
              <a:spcBef>
                <a:spcPts val="0"/>
              </a:spcBef>
              <a:spcAft>
                <a:spcPts val="0"/>
              </a:spcAft>
              <a:buSzPts val="1000"/>
              <a:buChar char="●"/>
            </a:pPr>
            <a:r>
              <a:rPr lang="sv" sz="1000"/>
              <a:t>man kan hamna i dåliga situationer när man är berusad eller använder droger. Exempelvis ökad risk för olyckor, våld, bråk med kompisar, ha sex som man ångrar eller att </a:t>
            </a:r>
            <a:r>
              <a:rPr lang="sv" sz="1000"/>
              <a:t>man </a:t>
            </a:r>
            <a:r>
              <a:rPr lang="sv" sz="1000"/>
              <a:t>testa</a:t>
            </a:r>
            <a:r>
              <a:rPr lang="sv" sz="1000"/>
              <a:t>r</a:t>
            </a:r>
            <a:r>
              <a:rPr lang="sv" sz="1000"/>
              <a:t> andra </a:t>
            </a:r>
            <a:r>
              <a:rPr lang="sv" sz="1000"/>
              <a:t>droger</a:t>
            </a:r>
            <a:r>
              <a:rPr lang="sv" sz="1000"/>
              <a:t>.</a:t>
            </a:r>
            <a:endParaRPr sz="1000"/>
          </a:p>
          <a:p>
            <a:pPr indent="0" lvl="0" marL="0" rtl="0" algn="l">
              <a:lnSpc>
                <a:spcPct val="94999"/>
              </a:lnSpc>
              <a:spcBef>
                <a:spcPts val="0"/>
              </a:spcBef>
              <a:spcAft>
                <a:spcPts val="0"/>
              </a:spcAft>
              <a:buSzPts val="2040"/>
              <a:buNone/>
            </a:pPr>
            <a:r>
              <a:t/>
            </a:r>
            <a:endParaRPr sz="1000"/>
          </a:p>
          <a:p>
            <a:pPr indent="-292100" lvl="0" marL="457200" rtl="0" algn="l">
              <a:lnSpc>
                <a:spcPct val="94999"/>
              </a:lnSpc>
              <a:spcBef>
                <a:spcPts val="0"/>
              </a:spcBef>
              <a:spcAft>
                <a:spcPts val="0"/>
              </a:spcAft>
              <a:buSzPts val="1000"/>
              <a:buChar char="●"/>
            </a:pPr>
            <a:r>
              <a:rPr lang="sv" sz="1000"/>
              <a:t>gr</a:t>
            </a:r>
            <a:r>
              <a:rPr lang="sv" sz="1000"/>
              <a:t>upptrycket är stort kring alkohol för unga. Stärk eleven i att våga säga </a:t>
            </a:r>
            <a:r>
              <a:rPr b="1" lang="sv" sz="1000"/>
              <a:t>nej</a:t>
            </a:r>
            <a:r>
              <a:rPr lang="sv" sz="1000"/>
              <a:t>.</a:t>
            </a:r>
            <a:endParaRPr sz="1000"/>
          </a:p>
          <a:p>
            <a:pPr indent="0" lvl="0" marL="76200" rtl="0" algn="l">
              <a:lnSpc>
                <a:spcPct val="94999"/>
              </a:lnSpc>
              <a:spcBef>
                <a:spcPts val="0"/>
              </a:spcBef>
              <a:spcAft>
                <a:spcPts val="0"/>
              </a:spcAft>
              <a:buSzPts val="2040"/>
              <a:buNone/>
            </a:pPr>
            <a:r>
              <a:t/>
            </a:r>
            <a:endParaRPr sz="1000"/>
          </a:p>
          <a:p>
            <a:pPr indent="-292100" lvl="0" marL="457200" rtl="0" algn="l">
              <a:lnSpc>
                <a:spcPct val="94999"/>
              </a:lnSpc>
              <a:spcBef>
                <a:spcPts val="0"/>
              </a:spcBef>
              <a:spcAft>
                <a:spcPts val="0"/>
              </a:spcAft>
              <a:buSzPts val="1000"/>
              <a:buChar char="●"/>
            </a:pPr>
            <a:r>
              <a:rPr lang="sv" sz="1000"/>
              <a:t>våga prata med föräldrarna om alkohol.</a:t>
            </a:r>
            <a:endParaRPr sz="1000"/>
          </a:p>
          <a:p>
            <a:pPr indent="0" lvl="0" marL="0" rtl="0" algn="l">
              <a:lnSpc>
                <a:spcPct val="94999"/>
              </a:lnSpc>
              <a:spcBef>
                <a:spcPts val="0"/>
              </a:spcBef>
              <a:spcAft>
                <a:spcPts val="0"/>
              </a:spcAft>
              <a:buSzPts val="2040"/>
              <a:buNone/>
            </a:pPr>
            <a:r>
              <a:t/>
            </a:r>
            <a:endParaRPr sz="1000"/>
          </a:p>
          <a:p>
            <a:pPr indent="-292100" lvl="0" marL="457200" rtl="0" algn="l">
              <a:lnSpc>
                <a:spcPct val="94999"/>
              </a:lnSpc>
              <a:spcBef>
                <a:spcPts val="0"/>
              </a:spcBef>
              <a:spcAft>
                <a:spcPts val="0"/>
              </a:spcAft>
              <a:buSzPts val="1000"/>
              <a:buChar char="●"/>
            </a:pPr>
            <a:r>
              <a:rPr lang="sv" sz="1000"/>
              <a:t>ta hjälp, om du eller någon kompis är väldigt berusad. Kontakta en vuxen eller ring 112 SOS Alarm.</a:t>
            </a:r>
            <a:endParaRPr sz="1000"/>
          </a:p>
          <a:p>
            <a:pPr indent="0" lvl="0" marL="457200" rtl="0" algn="l">
              <a:lnSpc>
                <a:spcPct val="94999"/>
              </a:lnSpc>
              <a:spcBef>
                <a:spcPts val="0"/>
              </a:spcBef>
              <a:spcAft>
                <a:spcPts val="0"/>
              </a:spcAft>
              <a:buNone/>
            </a:pPr>
            <a:r>
              <a:t/>
            </a:r>
            <a:endParaRPr sz="1000"/>
          </a:p>
          <a:p>
            <a:pPr indent="-292100" lvl="0" marL="457200" rtl="0" algn="l">
              <a:lnSpc>
                <a:spcPct val="94999"/>
              </a:lnSpc>
              <a:spcBef>
                <a:spcPts val="0"/>
              </a:spcBef>
              <a:spcAft>
                <a:spcPts val="0"/>
              </a:spcAft>
              <a:buSzPts val="1000"/>
              <a:buChar char="●"/>
            </a:pPr>
            <a:r>
              <a:rPr lang="sv" sz="1000"/>
              <a:t>det är livsfarligt att köra moped, A-traktor, bil eller annat fordon när man druckit alkohol. Åk inte heller med någon annan som har druckit.</a:t>
            </a:r>
            <a:endParaRPr sz="1000"/>
          </a:p>
          <a:p>
            <a:pPr indent="0" lvl="0" marL="76200" rtl="0" algn="l">
              <a:lnSpc>
                <a:spcPct val="94999"/>
              </a:lnSpc>
              <a:spcBef>
                <a:spcPts val="0"/>
              </a:spcBef>
              <a:spcAft>
                <a:spcPts val="0"/>
              </a:spcAft>
              <a:buSzPts val="2040"/>
              <a:buNone/>
            </a:pPr>
            <a:r>
              <a:t/>
            </a:r>
            <a:endParaRPr sz="1000"/>
          </a:p>
          <a:p>
            <a:pPr indent="0" lvl="0" marL="0" rtl="0" algn="l">
              <a:lnSpc>
                <a:spcPct val="100000"/>
              </a:lnSpc>
              <a:spcBef>
                <a:spcPts val="0"/>
              </a:spcBef>
              <a:spcAft>
                <a:spcPts val="0"/>
              </a:spcAft>
              <a:buNone/>
            </a:pPr>
            <a:r>
              <a:rPr b="1" lang="sv" sz="1000"/>
              <a:t>Droger</a:t>
            </a:r>
            <a:br>
              <a:rPr lang="sv" sz="1000"/>
            </a:br>
            <a:endParaRPr sz="1000"/>
          </a:p>
          <a:p>
            <a:pPr indent="-292100" lvl="0" marL="457200" rtl="0" algn="l">
              <a:lnSpc>
                <a:spcPct val="94999"/>
              </a:lnSpc>
              <a:spcBef>
                <a:spcPts val="0"/>
              </a:spcBef>
              <a:spcAft>
                <a:spcPts val="0"/>
              </a:spcAft>
              <a:buSzPts val="1000"/>
              <a:buChar char="●"/>
            </a:pPr>
            <a:r>
              <a:rPr lang="sv" sz="1000"/>
              <a:t>P</a:t>
            </a:r>
            <a:r>
              <a:rPr lang="sv" sz="1000"/>
              <a:t>åverkar omdöme, beslutfattande förmåga och motorik. Hjärnan, andningen och hjärtat kan påverkas och även den psykiska hälsan.</a:t>
            </a:r>
            <a:endParaRPr sz="1000"/>
          </a:p>
          <a:p>
            <a:pPr indent="0" lvl="0" marL="457200" rtl="0" algn="l">
              <a:lnSpc>
                <a:spcPct val="94999"/>
              </a:lnSpc>
              <a:spcBef>
                <a:spcPts val="0"/>
              </a:spcBef>
              <a:spcAft>
                <a:spcPts val="0"/>
              </a:spcAft>
              <a:buNone/>
            </a:pPr>
            <a:r>
              <a:t/>
            </a:r>
            <a:endParaRPr sz="1000"/>
          </a:p>
          <a:p>
            <a:pPr indent="-292100" lvl="0" marL="457200" rtl="0" algn="l">
              <a:lnSpc>
                <a:spcPct val="94999"/>
              </a:lnSpc>
              <a:spcBef>
                <a:spcPts val="0"/>
              </a:spcBef>
              <a:spcAft>
                <a:spcPts val="0"/>
              </a:spcAft>
              <a:buSzPts val="1000"/>
              <a:buChar char="●"/>
            </a:pPr>
            <a:r>
              <a:rPr lang="sv" sz="1000"/>
              <a:t>Den vanligaste narkotikatypen är cannabis (hasch och marijuana) följt av smärtstillande medel, tramadol och oxycontin, samt sömn- och lugnande medel t.ex. bensodiazepiner. Kokain, ecstacy, amfetamin, hallucinogener och  opiater är mindre vanliga.</a:t>
            </a:r>
            <a:endParaRPr sz="1000"/>
          </a:p>
          <a:p>
            <a:pPr indent="0" lvl="0" marL="76200" rtl="0" algn="l">
              <a:lnSpc>
                <a:spcPct val="94999"/>
              </a:lnSpc>
              <a:spcBef>
                <a:spcPts val="0"/>
              </a:spcBef>
              <a:spcAft>
                <a:spcPts val="0"/>
              </a:spcAft>
              <a:buSzPts val="2040"/>
              <a:buNone/>
            </a:pPr>
            <a:r>
              <a:t/>
            </a:r>
            <a:endParaRPr sz="1000"/>
          </a:p>
          <a:p>
            <a:pPr indent="-292100" lvl="0" marL="457200" rtl="0" algn="l">
              <a:lnSpc>
                <a:spcPct val="94999"/>
              </a:lnSpc>
              <a:spcBef>
                <a:spcPts val="0"/>
              </a:spcBef>
              <a:spcAft>
                <a:spcPts val="0"/>
              </a:spcAft>
              <a:buSzPts val="1000"/>
              <a:buChar char="●"/>
            </a:pPr>
            <a:r>
              <a:rPr lang="sv" sz="1000"/>
              <a:t>Det är olagligt att ha, använda, köpa och sälja droger.</a:t>
            </a:r>
            <a:endParaRPr sz="1000"/>
          </a:p>
          <a:p>
            <a:pPr indent="0" lvl="0" marL="457200" rtl="0" algn="l">
              <a:lnSpc>
                <a:spcPct val="94999"/>
              </a:lnSpc>
              <a:spcBef>
                <a:spcPts val="0"/>
              </a:spcBef>
              <a:spcAft>
                <a:spcPts val="0"/>
              </a:spcAft>
              <a:buNone/>
            </a:pPr>
            <a:r>
              <a:rPr lang="sv" sz="1000"/>
              <a:t>All användning av droger bidrar till kriminalitet.</a:t>
            </a:r>
            <a:endParaRPr sz="1000"/>
          </a:p>
          <a:p>
            <a:pPr indent="-330200" lvl="0" marL="406400" rtl="0" algn="l">
              <a:lnSpc>
                <a:spcPct val="94999"/>
              </a:lnSpc>
              <a:spcBef>
                <a:spcPts val="0"/>
              </a:spcBef>
              <a:spcAft>
                <a:spcPts val="0"/>
              </a:spcAft>
              <a:buSzPts val="2040"/>
              <a:buNone/>
            </a:pPr>
            <a:r>
              <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42"/>
          <p:cNvPicPr preferRelativeResize="0"/>
          <p:nvPr/>
        </p:nvPicPr>
        <p:blipFill>
          <a:blip r:embed="rId3">
            <a:alphaModFix/>
          </a:blip>
          <a:stretch>
            <a:fillRect/>
          </a:stretch>
        </p:blipFill>
        <p:spPr>
          <a:xfrm>
            <a:off x="0" y="260602"/>
            <a:ext cx="9144000" cy="6597396"/>
          </a:xfrm>
          <a:prstGeom prst="rect">
            <a:avLst/>
          </a:prstGeom>
          <a:noFill/>
          <a:ln>
            <a:noFill/>
          </a:ln>
        </p:spPr>
      </p:pic>
      <p:sp>
        <p:nvSpPr>
          <p:cNvPr id="220" name="Google Shape;220;p42"/>
          <p:cNvSpPr txBox="1"/>
          <p:nvPr/>
        </p:nvSpPr>
        <p:spPr>
          <a:xfrm>
            <a:off x="0" y="0"/>
            <a:ext cx="9144600" cy="856200"/>
          </a:xfrm>
          <a:prstGeom prst="rect">
            <a:avLst/>
          </a:prstGeom>
          <a:noFill/>
          <a:ln>
            <a:noFill/>
          </a:ln>
        </p:spPr>
        <p:txBody>
          <a:bodyPr anchorCtr="0" anchor="t" bIns="81025" lIns="81025" spcFirstLastPara="1" rIns="81025" wrap="square" tIns="81025">
            <a:spAutoFit/>
          </a:bodyPr>
          <a:lstStyle/>
          <a:p>
            <a:pPr indent="0" lvl="0" marL="0" marR="0" rtl="0" algn="l">
              <a:lnSpc>
                <a:spcPct val="100000"/>
              </a:lnSpc>
              <a:spcBef>
                <a:spcPts val="0"/>
              </a:spcBef>
              <a:spcAft>
                <a:spcPts val="0"/>
              </a:spcAft>
              <a:buClr>
                <a:srgbClr val="000000"/>
              </a:buClr>
              <a:buSzPts val="4500"/>
              <a:buFont typeface="Arial"/>
              <a:buNone/>
            </a:pPr>
            <a:r>
              <a:rPr b="0" i="0" lang="sv" sz="4500" u="none" cap="none" strike="noStrike">
                <a:solidFill>
                  <a:srgbClr val="6AA84F"/>
                </a:solidFill>
                <a:latin typeface="Oswald"/>
                <a:ea typeface="Oswald"/>
                <a:cs typeface="Oswald"/>
                <a:sym typeface="Oswald"/>
              </a:rPr>
              <a:t>  </a:t>
            </a:r>
            <a:r>
              <a:rPr lang="sv" sz="4500">
                <a:solidFill>
                  <a:srgbClr val="6AA84F"/>
                </a:solidFill>
                <a:latin typeface="Oswald"/>
                <a:ea typeface="Oswald"/>
                <a:cs typeface="Oswald"/>
                <a:sym typeface="Oswald"/>
              </a:rPr>
              <a:t>Rökning och snusning </a:t>
            </a:r>
            <a:endParaRPr b="0" i="0" sz="5200" u="none" cap="none" strike="noStrike">
              <a:solidFill>
                <a:srgbClr val="6AA84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3"/>
          <p:cNvSpPr txBox="1"/>
          <p:nvPr>
            <p:ph idx="1" type="subTitle"/>
          </p:nvPr>
        </p:nvSpPr>
        <p:spPr>
          <a:xfrm>
            <a:off x="113875" y="965650"/>
            <a:ext cx="3525900" cy="5555400"/>
          </a:xfrm>
          <a:prstGeom prst="rect">
            <a:avLst/>
          </a:prstGeom>
          <a:noFill/>
          <a:ln>
            <a:noFill/>
          </a:ln>
        </p:spPr>
        <p:txBody>
          <a:bodyPr anchorCtr="0" anchor="t" bIns="101375" lIns="101375" spcFirstLastPara="1" rIns="101375" wrap="square" tIns="101375">
            <a:noAutofit/>
          </a:bodyPr>
          <a:lstStyle/>
          <a:p>
            <a:pPr indent="0" lvl="0" marL="0" rtl="0" algn="l">
              <a:lnSpc>
                <a:spcPct val="100000"/>
              </a:lnSpc>
              <a:spcBef>
                <a:spcPts val="0"/>
              </a:spcBef>
              <a:spcAft>
                <a:spcPts val="0"/>
              </a:spcAft>
              <a:buNone/>
            </a:pPr>
            <a:r>
              <a:rPr lang="sv" sz="1900">
                <a:solidFill>
                  <a:schemeClr val="dk2"/>
                </a:solidFill>
                <a:latin typeface="Oswald"/>
                <a:ea typeface="Oswald"/>
                <a:cs typeface="Oswald"/>
                <a:sym typeface="Oswald"/>
              </a:rPr>
              <a:t>Röker, vejpar (e-cigarett) eller snusar du?</a:t>
            </a:r>
            <a:endParaRPr sz="1900">
              <a:solidFill>
                <a:schemeClr val="dk2"/>
              </a:solidFill>
              <a:latin typeface="Oswald"/>
              <a:ea typeface="Oswald"/>
              <a:cs typeface="Oswald"/>
              <a:sym typeface="Oswald"/>
            </a:endParaRPr>
          </a:p>
          <a:p>
            <a:pPr indent="0" lvl="0" marL="0" rtl="0" algn="l">
              <a:lnSpc>
                <a:spcPct val="100000"/>
              </a:lnSpc>
              <a:spcBef>
                <a:spcPts val="0"/>
              </a:spcBef>
              <a:spcAft>
                <a:spcPts val="0"/>
              </a:spcAft>
              <a:buNone/>
            </a:pPr>
            <a:r>
              <a:t/>
            </a:r>
            <a:endParaRPr sz="1900">
              <a:solidFill>
                <a:schemeClr val="dk2"/>
              </a:solidFill>
              <a:latin typeface="Oswald"/>
              <a:ea typeface="Oswald"/>
              <a:cs typeface="Oswald"/>
              <a:sym typeface="Oswald"/>
            </a:endParaRPr>
          </a:p>
          <a:p>
            <a:pPr indent="0" lvl="0" marL="0" rtl="0" algn="l">
              <a:lnSpc>
                <a:spcPct val="100000"/>
              </a:lnSpc>
              <a:spcBef>
                <a:spcPts val="0"/>
              </a:spcBef>
              <a:spcAft>
                <a:spcPts val="0"/>
              </a:spcAft>
              <a:buNone/>
            </a:pPr>
            <a:r>
              <a:rPr lang="sv" sz="1900">
                <a:solidFill>
                  <a:schemeClr val="dk2"/>
                </a:solidFill>
                <a:latin typeface="Oswald"/>
                <a:ea typeface="Oswald"/>
                <a:cs typeface="Oswald"/>
                <a:sym typeface="Oswald"/>
              </a:rPr>
              <a:t>Vet du vilka fördelarna är med att inte röka/vejpa/snusa?</a:t>
            </a:r>
            <a:endParaRPr sz="1900">
              <a:solidFill>
                <a:schemeClr val="dk2"/>
              </a:solidFill>
              <a:latin typeface="Oswald"/>
              <a:ea typeface="Oswald"/>
              <a:cs typeface="Oswald"/>
              <a:sym typeface="Oswald"/>
            </a:endParaRPr>
          </a:p>
          <a:p>
            <a:pPr indent="0" lvl="0" marL="0" rtl="0" algn="l">
              <a:lnSpc>
                <a:spcPct val="100000"/>
              </a:lnSpc>
              <a:spcBef>
                <a:spcPts val="0"/>
              </a:spcBef>
              <a:spcAft>
                <a:spcPts val="0"/>
              </a:spcAft>
              <a:buNone/>
            </a:pPr>
            <a:r>
              <a:t/>
            </a:r>
            <a:endParaRPr sz="1900">
              <a:solidFill>
                <a:schemeClr val="dk2"/>
              </a:solidFill>
              <a:latin typeface="Oswald"/>
              <a:ea typeface="Oswald"/>
              <a:cs typeface="Oswald"/>
              <a:sym typeface="Oswald"/>
            </a:endParaRPr>
          </a:p>
          <a:p>
            <a:pPr indent="0" lvl="0" marL="0" rtl="0" algn="l">
              <a:lnSpc>
                <a:spcPct val="100000"/>
              </a:lnSpc>
              <a:spcBef>
                <a:spcPts val="0"/>
              </a:spcBef>
              <a:spcAft>
                <a:spcPts val="0"/>
              </a:spcAft>
              <a:buNone/>
            </a:pPr>
            <a:r>
              <a:rPr lang="sv" sz="1900">
                <a:solidFill>
                  <a:schemeClr val="dk2"/>
                </a:solidFill>
                <a:latin typeface="Oswald"/>
                <a:ea typeface="Oswald"/>
                <a:cs typeface="Oswald"/>
                <a:sym typeface="Oswald"/>
              </a:rPr>
              <a:t>Vad gör du om någon vill att du testar?</a:t>
            </a:r>
            <a:endParaRPr sz="1900">
              <a:solidFill>
                <a:schemeClr val="dk2"/>
              </a:solidFill>
              <a:latin typeface="Oswald"/>
              <a:ea typeface="Oswald"/>
              <a:cs typeface="Oswald"/>
              <a:sym typeface="Oswald"/>
            </a:endParaRPr>
          </a:p>
          <a:p>
            <a:pPr indent="0" lvl="0" marL="0" rtl="0" algn="l">
              <a:lnSpc>
                <a:spcPct val="100000"/>
              </a:lnSpc>
              <a:spcBef>
                <a:spcPts val="0"/>
              </a:spcBef>
              <a:spcAft>
                <a:spcPts val="0"/>
              </a:spcAft>
              <a:buSzPts val="8500"/>
              <a:buNone/>
            </a:pPr>
            <a:r>
              <a:t/>
            </a:r>
            <a:endParaRPr sz="1500">
              <a:solidFill>
                <a:schemeClr val="dk2"/>
              </a:solidFill>
              <a:latin typeface="Oswald"/>
              <a:ea typeface="Oswald"/>
              <a:cs typeface="Oswald"/>
              <a:sym typeface="Oswald"/>
            </a:endParaRPr>
          </a:p>
          <a:p>
            <a:pPr indent="0" lvl="0" marL="0" rtl="0" algn="l">
              <a:lnSpc>
                <a:spcPct val="100000"/>
              </a:lnSpc>
              <a:spcBef>
                <a:spcPts val="0"/>
              </a:spcBef>
              <a:spcAft>
                <a:spcPts val="0"/>
              </a:spcAft>
              <a:buSzPts val="8500"/>
              <a:buNone/>
            </a:pPr>
            <a:r>
              <a:rPr i="1" lang="sv" sz="1500">
                <a:solidFill>
                  <a:schemeClr val="dk2"/>
                </a:solidFill>
                <a:latin typeface="Oswald"/>
                <a:ea typeface="Oswald"/>
                <a:cs typeface="Oswald"/>
                <a:sym typeface="Oswald"/>
              </a:rPr>
              <a:t>Följdfrågor till den som testat/brukar:</a:t>
            </a:r>
            <a:endParaRPr sz="1500">
              <a:solidFill>
                <a:schemeClr val="dk2"/>
              </a:solidFill>
              <a:latin typeface="Oswald"/>
              <a:ea typeface="Oswald"/>
              <a:cs typeface="Oswald"/>
              <a:sym typeface="Oswald"/>
            </a:endParaRPr>
          </a:p>
          <a:p>
            <a:pPr indent="-323850" lvl="0" marL="457200" rtl="0" algn="l">
              <a:lnSpc>
                <a:spcPct val="100000"/>
              </a:lnSpc>
              <a:spcBef>
                <a:spcPts val="0"/>
              </a:spcBef>
              <a:spcAft>
                <a:spcPts val="0"/>
              </a:spcAft>
              <a:buClr>
                <a:schemeClr val="dk2"/>
              </a:buClr>
              <a:buSzPts val="1500"/>
              <a:buFont typeface="Oswald"/>
              <a:buChar char="●"/>
            </a:pPr>
            <a:r>
              <a:rPr i="1" lang="sv" sz="1500">
                <a:solidFill>
                  <a:schemeClr val="dk2"/>
                </a:solidFill>
                <a:latin typeface="Oswald"/>
                <a:ea typeface="Oswald"/>
                <a:cs typeface="Oswald"/>
                <a:sym typeface="Oswald"/>
              </a:rPr>
              <a:t>Hur mådde/mår du när du rökte/röker, vejpade/vejpar eller </a:t>
            </a:r>
            <a:r>
              <a:rPr i="1" lang="sv" sz="1500">
                <a:solidFill>
                  <a:schemeClr val="dk2"/>
                </a:solidFill>
                <a:latin typeface="Oswald"/>
                <a:ea typeface="Oswald"/>
                <a:cs typeface="Oswald"/>
                <a:sym typeface="Oswald"/>
              </a:rPr>
              <a:t>snusade/ snusar?</a:t>
            </a:r>
            <a:r>
              <a:rPr i="1" lang="sv" sz="1500">
                <a:solidFill>
                  <a:schemeClr val="dk2"/>
                </a:solidFill>
                <a:latin typeface="Oswald"/>
                <a:ea typeface="Oswald"/>
                <a:cs typeface="Oswald"/>
                <a:sym typeface="Oswald"/>
              </a:rPr>
              <a:t>  </a:t>
            </a:r>
            <a:endParaRPr i="1" sz="1500">
              <a:solidFill>
                <a:schemeClr val="dk2"/>
              </a:solidFill>
              <a:latin typeface="Oswald"/>
              <a:ea typeface="Oswald"/>
              <a:cs typeface="Oswald"/>
              <a:sym typeface="Oswald"/>
            </a:endParaRPr>
          </a:p>
          <a:p>
            <a:pPr indent="0" lvl="0" marL="0" rtl="0" algn="l">
              <a:lnSpc>
                <a:spcPct val="100000"/>
              </a:lnSpc>
              <a:spcBef>
                <a:spcPts val="0"/>
              </a:spcBef>
              <a:spcAft>
                <a:spcPts val="0"/>
              </a:spcAft>
              <a:buNone/>
            </a:pPr>
            <a:r>
              <a:t/>
            </a:r>
            <a:endParaRPr i="1" sz="1500">
              <a:solidFill>
                <a:schemeClr val="dk2"/>
              </a:solidFill>
              <a:latin typeface="Oswald"/>
              <a:ea typeface="Oswald"/>
              <a:cs typeface="Oswald"/>
              <a:sym typeface="Oswald"/>
            </a:endParaRPr>
          </a:p>
          <a:p>
            <a:pPr indent="-323850" lvl="0" marL="457200" rtl="0" algn="l">
              <a:lnSpc>
                <a:spcPct val="100000"/>
              </a:lnSpc>
              <a:spcBef>
                <a:spcPts val="0"/>
              </a:spcBef>
              <a:spcAft>
                <a:spcPts val="0"/>
              </a:spcAft>
              <a:buClr>
                <a:schemeClr val="dk2"/>
              </a:buClr>
              <a:buSzPts val="1500"/>
              <a:buFont typeface="Oswald"/>
              <a:buChar char="●"/>
            </a:pPr>
            <a:r>
              <a:rPr i="1" lang="sv" sz="1500">
                <a:solidFill>
                  <a:schemeClr val="dk2"/>
                </a:solidFill>
                <a:latin typeface="Oswald"/>
                <a:ea typeface="Oswald"/>
                <a:cs typeface="Oswald"/>
                <a:sym typeface="Oswald"/>
              </a:rPr>
              <a:t>Vad tänker du om din rökning/vejpning/snusning när du ser framåt i tiden?</a:t>
            </a:r>
            <a:endParaRPr i="1" sz="1500">
              <a:solidFill>
                <a:schemeClr val="dk2"/>
              </a:solidFill>
              <a:latin typeface="Oswald"/>
              <a:ea typeface="Oswald"/>
              <a:cs typeface="Oswald"/>
              <a:sym typeface="Oswald"/>
            </a:endParaRPr>
          </a:p>
          <a:p>
            <a:pPr indent="0" lvl="0" marL="0" rtl="0" algn="l">
              <a:lnSpc>
                <a:spcPct val="100000"/>
              </a:lnSpc>
              <a:spcBef>
                <a:spcPts val="0"/>
              </a:spcBef>
              <a:spcAft>
                <a:spcPts val="0"/>
              </a:spcAft>
              <a:buNone/>
            </a:pPr>
            <a:r>
              <a:t/>
            </a:r>
            <a:endParaRPr i="1" sz="1500">
              <a:solidFill>
                <a:schemeClr val="dk2"/>
              </a:solidFill>
              <a:latin typeface="Oswald"/>
              <a:ea typeface="Oswald"/>
              <a:cs typeface="Oswald"/>
              <a:sym typeface="Oswald"/>
            </a:endParaRPr>
          </a:p>
          <a:p>
            <a:pPr indent="-323850" lvl="0" marL="457200" rtl="0" algn="l">
              <a:lnSpc>
                <a:spcPct val="100000"/>
              </a:lnSpc>
              <a:spcBef>
                <a:spcPts val="0"/>
              </a:spcBef>
              <a:spcAft>
                <a:spcPts val="0"/>
              </a:spcAft>
              <a:buClr>
                <a:schemeClr val="dk2"/>
              </a:buClr>
              <a:buSzPts val="1500"/>
              <a:buFont typeface="Oswald"/>
              <a:buChar char="●"/>
            </a:pPr>
            <a:r>
              <a:rPr i="1" lang="sv" sz="1500">
                <a:solidFill>
                  <a:schemeClr val="dk2"/>
                </a:solidFill>
                <a:latin typeface="Oswald"/>
                <a:ea typeface="Oswald"/>
                <a:cs typeface="Oswald"/>
                <a:sym typeface="Oswald"/>
              </a:rPr>
              <a:t>Vet du var du kan få hjälp om du vill sluta?</a:t>
            </a:r>
            <a:endParaRPr i="1" sz="1500">
              <a:solidFill>
                <a:schemeClr val="dk2"/>
              </a:solidFill>
              <a:latin typeface="Oswald"/>
              <a:ea typeface="Oswald"/>
              <a:cs typeface="Oswald"/>
              <a:sym typeface="Oswald"/>
            </a:endParaRPr>
          </a:p>
          <a:p>
            <a:pPr indent="0" lvl="0" marL="0" rtl="0" algn="l">
              <a:lnSpc>
                <a:spcPct val="100000"/>
              </a:lnSpc>
              <a:spcBef>
                <a:spcPts val="0"/>
              </a:spcBef>
              <a:spcAft>
                <a:spcPts val="0"/>
              </a:spcAft>
              <a:buSzPts val="8500"/>
              <a:buNone/>
            </a:pPr>
            <a:r>
              <a:t/>
            </a:r>
            <a:endParaRPr sz="1500">
              <a:solidFill>
                <a:schemeClr val="dk2"/>
              </a:solidFill>
              <a:latin typeface="Oswald"/>
              <a:ea typeface="Oswald"/>
              <a:cs typeface="Oswald"/>
              <a:sym typeface="Oswald"/>
            </a:endParaRPr>
          </a:p>
          <a:p>
            <a:pPr indent="0" lvl="0" marL="0" rtl="0" algn="l">
              <a:lnSpc>
                <a:spcPct val="100000"/>
              </a:lnSpc>
              <a:spcBef>
                <a:spcPts val="0"/>
              </a:spcBef>
              <a:spcAft>
                <a:spcPts val="0"/>
              </a:spcAft>
              <a:buSzPts val="8500"/>
              <a:buNone/>
            </a:pPr>
            <a:r>
              <a:t/>
            </a:r>
            <a:endParaRPr sz="1900">
              <a:solidFill>
                <a:schemeClr val="dk2"/>
              </a:solidFill>
              <a:latin typeface="Oswald"/>
              <a:ea typeface="Oswald"/>
              <a:cs typeface="Oswald"/>
              <a:sym typeface="Oswald"/>
            </a:endParaRPr>
          </a:p>
          <a:p>
            <a:pPr indent="0" lvl="0" marL="0" rtl="0" algn="l">
              <a:lnSpc>
                <a:spcPct val="100000"/>
              </a:lnSpc>
              <a:spcBef>
                <a:spcPts val="0"/>
              </a:spcBef>
              <a:spcAft>
                <a:spcPts val="0"/>
              </a:spcAft>
              <a:buSzPts val="8500"/>
              <a:buNone/>
            </a:pPr>
            <a:r>
              <a:t/>
            </a:r>
            <a:endParaRPr sz="1900">
              <a:solidFill>
                <a:schemeClr val="dk2"/>
              </a:solidFill>
              <a:latin typeface="Oswald"/>
              <a:ea typeface="Oswald"/>
              <a:cs typeface="Oswald"/>
              <a:sym typeface="Oswald"/>
            </a:endParaRPr>
          </a:p>
          <a:p>
            <a:pPr indent="-330200" lvl="0" marL="406400" rtl="0" algn="ctr">
              <a:lnSpc>
                <a:spcPct val="100000"/>
              </a:lnSpc>
              <a:spcBef>
                <a:spcPts val="0"/>
              </a:spcBef>
              <a:spcAft>
                <a:spcPts val="0"/>
              </a:spcAft>
              <a:buClr>
                <a:schemeClr val="lt1"/>
              </a:buClr>
              <a:buSzPts val="8500"/>
              <a:buNone/>
            </a:pPr>
            <a:br>
              <a:rPr lang="sv" sz="1900">
                <a:solidFill>
                  <a:schemeClr val="dk2"/>
                </a:solidFill>
                <a:latin typeface="Oswald"/>
                <a:ea typeface="Oswald"/>
                <a:cs typeface="Oswald"/>
                <a:sym typeface="Oswald"/>
              </a:rPr>
            </a:br>
            <a:endParaRPr sz="1900">
              <a:solidFill>
                <a:schemeClr val="dk2"/>
              </a:solidFill>
              <a:latin typeface="Oswald"/>
              <a:ea typeface="Oswald"/>
              <a:cs typeface="Oswald"/>
              <a:sym typeface="Oswald"/>
            </a:endParaRPr>
          </a:p>
        </p:txBody>
      </p:sp>
      <p:sp>
        <p:nvSpPr>
          <p:cNvPr id="226" name="Google Shape;226;p43"/>
          <p:cNvSpPr txBox="1"/>
          <p:nvPr>
            <p:ph idx="2" type="body"/>
          </p:nvPr>
        </p:nvSpPr>
        <p:spPr>
          <a:xfrm>
            <a:off x="3750250" y="1055100"/>
            <a:ext cx="4581600" cy="5132700"/>
          </a:xfrm>
          <a:prstGeom prst="rect">
            <a:avLst/>
          </a:prstGeom>
          <a:noFill/>
          <a:ln>
            <a:noFill/>
          </a:ln>
        </p:spPr>
        <p:txBody>
          <a:bodyPr anchorCtr="0" anchor="t" bIns="101375" lIns="101375" spcFirstLastPara="1" rIns="101375" wrap="square" tIns="101375">
            <a:noAutofit/>
          </a:bodyPr>
          <a:lstStyle/>
          <a:p>
            <a:pPr indent="0" lvl="0" marL="0" rtl="0" algn="l">
              <a:lnSpc>
                <a:spcPct val="94999"/>
              </a:lnSpc>
              <a:spcBef>
                <a:spcPts val="0"/>
              </a:spcBef>
              <a:spcAft>
                <a:spcPts val="0"/>
              </a:spcAft>
              <a:buSzPts val="2040"/>
              <a:buNone/>
            </a:pPr>
            <a:r>
              <a:rPr b="1" lang="sv" sz="1000"/>
              <a:t>Lyft fördelarna </a:t>
            </a:r>
            <a:r>
              <a:rPr lang="sv" sz="1000"/>
              <a:t>med att inte röka/vejpa</a:t>
            </a:r>
            <a:r>
              <a:rPr lang="sv" sz="1000"/>
              <a:t>(e-cigarett)</a:t>
            </a:r>
            <a:r>
              <a:rPr lang="sv" sz="1000"/>
              <a:t>/snusa hellre än att fokusera på riskerna. Vinster som hälsa, utseende, pengar och att slippa lukta illa.</a:t>
            </a:r>
            <a:endParaRPr sz="1000"/>
          </a:p>
          <a:p>
            <a:pPr indent="0" lvl="0" marL="0" rtl="0" algn="l">
              <a:lnSpc>
                <a:spcPct val="94999"/>
              </a:lnSpc>
              <a:spcBef>
                <a:spcPts val="0"/>
              </a:spcBef>
              <a:spcAft>
                <a:spcPts val="0"/>
              </a:spcAft>
              <a:buSzPts val="2040"/>
              <a:buNone/>
            </a:pPr>
            <a:r>
              <a:t/>
            </a:r>
            <a:endParaRPr sz="1000"/>
          </a:p>
          <a:p>
            <a:pPr indent="0" lvl="0" marL="0" rtl="0" algn="l">
              <a:lnSpc>
                <a:spcPct val="94999"/>
              </a:lnSpc>
              <a:spcBef>
                <a:spcPts val="0"/>
              </a:spcBef>
              <a:spcAft>
                <a:spcPts val="0"/>
              </a:spcAft>
              <a:buSzPts val="2040"/>
              <a:buNone/>
            </a:pPr>
            <a:r>
              <a:rPr b="1" lang="sv" sz="1000"/>
              <a:t>Prata gärna om att</a:t>
            </a:r>
            <a:r>
              <a:rPr b="1" lang="sv" sz="1000"/>
              <a:t>:</a:t>
            </a:r>
            <a:endParaRPr b="1" sz="1000"/>
          </a:p>
          <a:p>
            <a:pPr indent="0" lvl="0" marL="0" rtl="0" algn="l">
              <a:lnSpc>
                <a:spcPct val="94999"/>
              </a:lnSpc>
              <a:spcBef>
                <a:spcPts val="0"/>
              </a:spcBef>
              <a:spcAft>
                <a:spcPts val="0"/>
              </a:spcAft>
              <a:buSzPts val="2040"/>
              <a:buNone/>
            </a:pPr>
            <a:r>
              <a:t/>
            </a:r>
            <a:endParaRPr sz="1000"/>
          </a:p>
          <a:p>
            <a:pPr indent="-292100" lvl="0" marL="457200" rtl="0" algn="l">
              <a:lnSpc>
                <a:spcPct val="94999"/>
              </a:lnSpc>
              <a:spcBef>
                <a:spcPts val="0"/>
              </a:spcBef>
              <a:spcAft>
                <a:spcPts val="0"/>
              </a:spcAft>
              <a:buSzPts val="1000"/>
              <a:buChar char="●"/>
            </a:pPr>
            <a:r>
              <a:rPr lang="sv" sz="1000"/>
              <a:t>tobaksindustrins </a:t>
            </a:r>
            <a:r>
              <a:rPr lang="sv" sz="1000"/>
              <a:t>miljöpåverkan och</a:t>
            </a:r>
            <a:r>
              <a:rPr lang="sv" sz="1000"/>
              <a:t> utnyttja</a:t>
            </a:r>
            <a:r>
              <a:rPr lang="sv" sz="1000"/>
              <a:t>n</a:t>
            </a:r>
            <a:r>
              <a:rPr lang="sv" sz="1000"/>
              <a:t>de av barn som utsätts för gifter i arbetet med tobaken.</a:t>
            </a:r>
            <a:endParaRPr sz="1000"/>
          </a:p>
          <a:p>
            <a:pPr indent="0" lvl="0" marL="0" rtl="0" algn="l">
              <a:lnSpc>
                <a:spcPct val="94999"/>
              </a:lnSpc>
              <a:spcBef>
                <a:spcPts val="0"/>
              </a:spcBef>
              <a:spcAft>
                <a:spcPts val="0"/>
              </a:spcAft>
              <a:buSzPts val="2040"/>
              <a:buNone/>
            </a:pPr>
            <a:r>
              <a:t/>
            </a:r>
            <a:endParaRPr sz="1000"/>
          </a:p>
          <a:p>
            <a:pPr indent="-292100" lvl="0" marL="457200" rtl="0" algn="l">
              <a:lnSpc>
                <a:spcPct val="94999"/>
              </a:lnSpc>
              <a:spcBef>
                <a:spcPts val="0"/>
              </a:spcBef>
              <a:spcAft>
                <a:spcPts val="0"/>
              </a:spcAft>
              <a:buSzPts val="1000"/>
              <a:buChar char="●"/>
            </a:pPr>
            <a:r>
              <a:rPr lang="sv" sz="1000"/>
              <a:t>ni</a:t>
            </a:r>
            <a:r>
              <a:rPr lang="sv" sz="1000"/>
              <a:t>o av tio som börjar röka eller snusa gör det innan de fyllt 18 år och att bli beroende går snabbare än vad många tror.</a:t>
            </a:r>
            <a:endParaRPr sz="1000"/>
          </a:p>
          <a:p>
            <a:pPr indent="0" lvl="0" marL="76200" rtl="0" algn="l">
              <a:lnSpc>
                <a:spcPct val="94999"/>
              </a:lnSpc>
              <a:spcBef>
                <a:spcPts val="0"/>
              </a:spcBef>
              <a:spcAft>
                <a:spcPts val="0"/>
              </a:spcAft>
              <a:buSzPts val="2040"/>
              <a:buNone/>
            </a:pPr>
            <a:r>
              <a:t/>
            </a:r>
            <a:endParaRPr sz="1000"/>
          </a:p>
          <a:p>
            <a:pPr indent="-292100" lvl="0" marL="457200" rtl="0" algn="l">
              <a:lnSpc>
                <a:spcPct val="94999"/>
              </a:lnSpc>
              <a:spcBef>
                <a:spcPts val="0"/>
              </a:spcBef>
              <a:spcAft>
                <a:spcPts val="0"/>
              </a:spcAft>
              <a:buSzPts val="1000"/>
              <a:buChar char="●"/>
            </a:pPr>
            <a:r>
              <a:rPr lang="sv" sz="1000"/>
              <a:t>vitt snus ökar bland unga. Det marknadsförs som tobaksfritt men innehåller oftast nikotin som är starkt beroendeframkallande. Många unga tror att det är ofarligt men det kan leda till ett skadligt nikotinberoende.</a:t>
            </a:r>
            <a:endParaRPr sz="1000"/>
          </a:p>
          <a:p>
            <a:pPr indent="0" lvl="0" marL="76200" rtl="0" algn="l">
              <a:lnSpc>
                <a:spcPct val="94999"/>
              </a:lnSpc>
              <a:spcBef>
                <a:spcPts val="0"/>
              </a:spcBef>
              <a:spcAft>
                <a:spcPts val="0"/>
              </a:spcAft>
              <a:buSzPts val="2040"/>
              <a:buNone/>
            </a:pPr>
            <a:r>
              <a:t/>
            </a:r>
            <a:endParaRPr sz="1000"/>
          </a:p>
          <a:p>
            <a:pPr indent="-292100" lvl="0" marL="457200" rtl="0" algn="l">
              <a:lnSpc>
                <a:spcPct val="94999"/>
              </a:lnSpc>
              <a:spcBef>
                <a:spcPts val="0"/>
              </a:spcBef>
              <a:spcAft>
                <a:spcPts val="0"/>
              </a:spcAft>
              <a:buSzPts val="1000"/>
              <a:buChar char="●"/>
            </a:pPr>
            <a:r>
              <a:rPr lang="sv" sz="1000"/>
              <a:t>vejpning ökar hos unga. Det marknadsförs som ett mer hälsosamt alternativ till vanliga cigaretter. Men att vejpa medför hälsorisker och innehåller oftast nikotin som är starkt beroendeframkallande.</a:t>
            </a:r>
            <a:endParaRPr sz="1000"/>
          </a:p>
          <a:p>
            <a:pPr indent="0" lvl="0" marL="76200" rtl="0" algn="l">
              <a:lnSpc>
                <a:spcPct val="94999"/>
              </a:lnSpc>
              <a:spcBef>
                <a:spcPts val="0"/>
              </a:spcBef>
              <a:spcAft>
                <a:spcPts val="0"/>
              </a:spcAft>
              <a:buSzPts val="2040"/>
              <a:buNone/>
            </a:pPr>
            <a:r>
              <a:t/>
            </a:r>
            <a:endParaRPr sz="1000"/>
          </a:p>
          <a:p>
            <a:pPr indent="0" lvl="0" marL="0" rtl="0" algn="l">
              <a:lnSpc>
                <a:spcPct val="94999"/>
              </a:lnSpc>
              <a:spcBef>
                <a:spcPts val="0"/>
              </a:spcBef>
              <a:spcAft>
                <a:spcPts val="0"/>
              </a:spcAft>
              <a:buSzPts val="2040"/>
              <a:buNone/>
            </a:pPr>
            <a:r>
              <a:t/>
            </a:r>
            <a:endParaRPr sz="1000"/>
          </a:p>
          <a:p>
            <a:pPr indent="0" lvl="0" marL="0" rtl="0" algn="l">
              <a:lnSpc>
                <a:spcPct val="94999"/>
              </a:lnSpc>
              <a:spcBef>
                <a:spcPts val="0"/>
              </a:spcBef>
              <a:spcAft>
                <a:spcPts val="0"/>
              </a:spcAft>
              <a:buSzPts val="2040"/>
              <a:buNone/>
            </a:pPr>
            <a:r>
              <a:rPr b="1" lang="sv" sz="1000"/>
              <a:t>Tobaks/nikotinfri elev:</a:t>
            </a:r>
            <a:r>
              <a:rPr lang="sv" sz="1000"/>
              <a:t> Bekräfta ett bra val. Bedöm medvetenhet om risker med bruk. Utforska elevens inställning till tobak-/nikotinprodukter.</a:t>
            </a:r>
            <a:endParaRPr sz="1000"/>
          </a:p>
          <a:p>
            <a:pPr indent="0" lvl="0" marL="76200" rtl="0" algn="l">
              <a:lnSpc>
                <a:spcPct val="94999"/>
              </a:lnSpc>
              <a:spcBef>
                <a:spcPts val="0"/>
              </a:spcBef>
              <a:spcAft>
                <a:spcPts val="0"/>
              </a:spcAft>
              <a:buSzPts val="2040"/>
              <a:buNone/>
            </a:pPr>
            <a:r>
              <a:t/>
            </a:r>
            <a:endParaRPr sz="1000"/>
          </a:p>
          <a:p>
            <a:pPr indent="0" lvl="0" marL="0" rtl="0" algn="l">
              <a:lnSpc>
                <a:spcPct val="94999"/>
              </a:lnSpc>
              <a:spcBef>
                <a:spcPts val="0"/>
              </a:spcBef>
              <a:spcAft>
                <a:spcPts val="0"/>
              </a:spcAft>
              <a:buSzPts val="2040"/>
              <a:buNone/>
            </a:pPr>
            <a:r>
              <a:rPr b="1" lang="sv" sz="1000"/>
              <a:t>Elev som använder tobak/nikotin:</a:t>
            </a:r>
            <a:r>
              <a:rPr lang="sv" sz="1000"/>
              <a:t> Identifiera aktuella tobaks-/nikotinvanor. Undersök förändringsviljan. Berätta att det går att sluta om man är motiverad och ge information hur man kan göra. Erbjud uppföljningssamtal eller hänvisa vidare.</a:t>
            </a:r>
            <a:endParaRPr sz="1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44"/>
          <p:cNvPicPr preferRelativeResize="0"/>
          <p:nvPr/>
        </p:nvPicPr>
        <p:blipFill>
          <a:blip r:embed="rId3">
            <a:alphaModFix/>
          </a:blip>
          <a:stretch>
            <a:fillRect/>
          </a:stretch>
        </p:blipFill>
        <p:spPr>
          <a:xfrm>
            <a:off x="263" y="2"/>
            <a:ext cx="9144000" cy="6597396"/>
          </a:xfrm>
          <a:prstGeom prst="rect">
            <a:avLst/>
          </a:prstGeom>
          <a:noFill/>
          <a:ln>
            <a:noFill/>
          </a:ln>
        </p:spPr>
      </p:pic>
      <p:sp>
        <p:nvSpPr>
          <p:cNvPr id="232" name="Google Shape;232;p44"/>
          <p:cNvSpPr txBox="1"/>
          <p:nvPr/>
        </p:nvSpPr>
        <p:spPr>
          <a:xfrm>
            <a:off x="0" y="0"/>
            <a:ext cx="9144526" cy="1591832"/>
          </a:xfrm>
          <a:prstGeom prst="rect">
            <a:avLst/>
          </a:prstGeom>
          <a:noFill/>
          <a:ln>
            <a:noFill/>
          </a:ln>
        </p:spPr>
        <p:txBody>
          <a:bodyPr anchorCtr="0" anchor="t" bIns="81025" lIns="81025" spcFirstLastPara="1" rIns="81025" wrap="square" tIns="81025">
            <a:spAutoFit/>
          </a:bodyPr>
          <a:lstStyle/>
          <a:p>
            <a:pPr indent="0" lvl="0" marL="0" marR="0" rtl="0" algn="l">
              <a:lnSpc>
                <a:spcPct val="100000"/>
              </a:lnSpc>
              <a:spcBef>
                <a:spcPts val="0"/>
              </a:spcBef>
              <a:spcAft>
                <a:spcPts val="0"/>
              </a:spcAft>
              <a:buClr>
                <a:srgbClr val="000000"/>
              </a:buClr>
              <a:buSzPts val="4500"/>
              <a:buFont typeface="Arial"/>
              <a:buNone/>
            </a:pPr>
            <a:r>
              <a:rPr b="0" i="0" lang="sv" sz="4500" u="none" cap="none" strike="noStrike">
                <a:solidFill>
                  <a:srgbClr val="6AA84F"/>
                </a:solidFill>
                <a:latin typeface="Oswald"/>
                <a:ea typeface="Oswald"/>
                <a:cs typeface="Oswald"/>
                <a:sym typeface="Oswald"/>
              </a:rPr>
              <a:t>  Vad händer i kroppen</a:t>
            </a:r>
            <a:endParaRPr b="0" i="0" sz="4500" u="none" cap="none" strike="noStrike">
              <a:solidFill>
                <a:srgbClr val="6AA84F"/>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4500"/>
              <a:buFont typeface="Arial"/>
              <a:buNone/>
            </a:pPr>
            <a:r>
              <a:rPr b="0" i="0" lang="sv" sz="4500" u="none" cap="none" strike="noStrike">
                <a:solidFill>
                  <a:srgbClr val="6AA84F"/>
                </a:solidFill>
                <a:latin typeface="Oswald"/>
                <a:ea typeface="Oswald"/>
                <a:cs typeface="Oswald"/>
                <a:sym typeface="Oswald"/>
              </a:rPr>
              <a:t>  när du rör dig?</a:t>
            </a:r>
            <a:endParaRPr b="0" i="0" sz="4500" u="none" cap="none" strike="noStrike">
              <a:solidFill>
                <a:srgbClr val="6AA84F"/>
              </a:solidFill>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5"/>
          <p:cNvSpPr txBox="1"/>
          <p:nvPr>
            <p:ph idx="4294967295" type="title"/>
          </p:nvPr>
        </p:nvSpPr>
        <p:spPr>
          <a:xfrm>
            <a:off x="119275" y="956150"/>
            <a:ext cx="3324600" cy="5618100"/>
          </a:xfrm>
          <a:prstGeom prst="rect">
            <a:avLst/>
          </a:prstGeom>
          <a:noFill/>
          <a:ln>
            <a:noFill/>
          </a:ln>
        </p:spPr>
        <p:txBody>
          <a:bodyPr anchorCtr="0" anchor="t" bIns="101375" lIns="101375" spcFirstLastPara="1" rIns="101375" wrap="square" tIns="101375">
            <a:noAutofit/>
          </a:bodyPr>
          <a:lstStyle/>
          <a:p>
            <a:pPr indent="0" lvl="0" marL="0" rtl="0" algn="l">
              <a:lnSpc>
                <a:spcPct val="100000"/>
              </a:lnSpc>
              <a:spcBef>
                <a:spcPts val="0"/>
              </a:spcBef>
              <a:spcAft>
                <a:spcPts val="0"/>
              </a:spcAft>
              <a:buNone/>
            </a:pPr>
            <a:r>
              <a:rPr lang="sv" sz="1900"/>
              <a:t>Vet du vad som händer i </a:t>
            </a:r>
            <a:endParaRPr sz="1900"/>
          </a:p>
          <a:p>
            <a:pPr indent="0" lvl="0" marL="0" rtl="0" algn="l">
              <a:lnSpc>
                <a:spcPct val="100000"/>
              </a:lnSpc>
              <a:spcBef>
                <a:spcPts val="0"/>
              </a:spcBef>
              <a:spcAft>
                <a:spcPts val="0"/>
              </a:spcAft>
              <a:buNone/>
            </a:pPr>
            <a:r>
              <a:rPr lang="sv" sz="1900"/>
              <a:t>kroppen när vi rör på oss?</a:t>
            </a:r>
            <a:endParaRPr sz="1900"/>
          </a:p>
          <a:p>
            <a:pPr indent="-349250" lvl="0" marL="457200" rtl="0" algn="l">
              <a:lnSpc>
                <a:spcPct val="100000"/>
              </a:lnSpc>
              <a:spcBef>
                <a:spcPts val="0"/>
              </a:spcBef>
              <a:spcAft>
                <a:spcPts val="0"/>
              </a:spcAft>
              <a:buSzPts val="1900"/>
              <a:buChar char="●"/>
            </a:pPr>
            <a:r>
              <a:rPr lang="sv" sz="1900"/>
              <a:t>Vilka delar av kroppen påverkas? </a:t>
            </a:r>
            <a:endParaRPr sz="1900"/>
          </a:p>
          <a:p>
            <a:pPr indent="-349250" lvl="0" marL="457200" rtl="0" algn="l">
              <a:lnSpc>
                <a:spcPct val="100000"/>
              </a:lnSpc>
              <a:spcBef>
                <a:spcPts val="0"/>
              </a:spcBef>
              <a:spcAft>
                <a:spcPts val="0"/>
              </a:spcAft>
              <a:buSzPts val="1900"/>
              <a:buChar char="●"/>
            </a:pPr>
            <a:r>
              <a:rPr lang="sv" sz="1900"/>
              <a:t>På vilket sätt? </a:t>
            </a:r>
            <a:br>
              <a:rPr lang="sv" sz="1900"/>
            </a:br>
            <a:endParaRPr sz="1900"/>
          </a:p>
          <a:p>
            <a:pPr indent="0" lvl="0" marL="0" rtl="0" algn="l">
              <a:lnSpc>
                <a:spcPct val="100000"/>
              </a:lnSpc>
              <a:spcBef>
                <a:spcPts val="0"/>
              </a:spcBef>
              <a:spcAft>
                <a:spcPts val="0"/>
              </a:spcAft>
              <a:buNone/>
            </a:pPr>
            <a:r>
              <a:rPr lang="sv" sz="1900"/>
              <a:t>Hur känns det när du rör dig och anstränger dig, t.ex. går, springer, cyklar, styrketränar eller idrottar? </a:t>
            </a:r>
            <a:endParaRPr sz="1900"/>
          </a:p>
          <a:p>
            <a:pPr indent="-349250" lvl="0" marL="457200" rtl="0" algn="l">
              <a:lnSpc>
                <a:spcPct val="100000"/>
              </a:lnSpc>
              <a:spcBef>
                <a:spcPts val="0"/>
              </a:spcBef>
              <a:spcAft>
                <a:spcPts val="0"/>
              </a:spcAft>
              <a:buSzPts val="1900"/>
              <a:buChar char="●"/>
            </a:pPr>
            <a:r>
              <a:rPr lang="sv" sz="1900"/>
              <a:t>Hur känner du dig efteråt?</a:t>
            </a:r>
            <a:br>
              <a:rPr lang="sv" sz="1900"/>
            </a:br>
            <a:r>
              <a:rPr lang="sv" sz="1900"/>
              <a:t> </a:t>
            </a:r>
            <a:endParaRPr/>
          </a:p>
          <a:p>
            <a:pPr indent="0" lvl="0" marL="0" rtl="0" algn="l">
              <a:lnSpc>
                <a:spcPct val="100000"/>
              </a:lnSpc>
              <a:spcBef>
                <a:spcPts val="0"/>
              </a:spcBef>
              <a:spcAft>
                <a:spcPts val="0"/>
              </a:spcAft>
              <a:buNone/>
            </a:pPr>
            <a:r>
              <a:rPr lang="sv" sz="1900"/>
              <a:t>Hur mycket är lagom att röra sig på en dag?</a:t>
            </a:r>
            <a:endParaRPr sz="1600"/>
          </a:p>
          <a:p>
            <a:pPr indent="0" lvl="0" marL="457200" rtl="0" algn="l">
              <a:lnSpc>
                <a:spcPct val="100000"/>
              </a:lnSpc>
              <a:spcBef>
                <a:spcPts val="0"/>
              </a:spcBef>
              <a:spcAft>
                <a:spcPts val="0"/>
              </a:spcAft>
              <a:buNone/>
            </a:pPr>
            <a:r>
              <a:t/>
            </a:r>
            <a:endParaRPr sz="1600"/>
          </a:p>
          <a:p>
            <a:pPr indent="0" lvl="0" marL="0" rtl="0" algn="l">
              <a:lnSpc>
                <a:spcPct val="100000"/>
              </a:lnSpc>
              <a:spcBef>
                <a:spcPts val="0"/>
              </a:spcBef>
              <a:spcAft>
                <a:spcPts val="0"/>
              </a:spcAft>
              <a:buSzPts val="900"/>
              <a:buNone/>
            </a:pPr>
            <a:r>
              <a:t/>
            </a:r>
            <a:endParaRPr sz="1600"/>
          </a:p>
        </p:txBody>
      </p:sp>
      <p:sp>
        <p:nvSpPr>
          <p:cNvPr id="238" name="Google Shape;238;p45"/>
          <p:cNvSpPr txBox="1"/>
          <p:nvPr>
            <p:ph idx="2" type="body"/>
          </p:nvPr>
        </p:nvSpPr>
        <p:spPr>
          <a:xfrm>
            <a:off x="3750250" y="1046350"/>
            <a:ext cx="4581600" cy="5811600"/>
          </a:xfrm>
          <a:prstGeom prst="rect">
            <a:avLst/>
          </a:prstGeom>
          <a:noFill/>
          <a:ln>
            <a:noFill/>
          </a:ln>
        </p:spPr>
        <p:txBody>
          <a:bodyPr anchorCtr="0" anchor="t" bIns="101375" lIns="101375" spcFirstLastPara="1" rIns="101375" wrap="square" tIns="101375">
            <a:noAutofit/>
          </a:bodyPr>
          <a:lstStyle/>
          <a:p>
            <a:pPr indent="0" lvl="0" marL="0" rtl="0" algn="l">
              <a:lnSpc>
                <a:spcPct val="95000"/>
              </a:lnSpc>
              <a:spcBef>
                <a:spcPts val="0"/>
              </a:spcBef>
              <a:spcAft>
                <a:spcPts val="0"/>
              </a:spcAft>
              <a:buNone/>
            </a:pPr>
            <a:r>
              <a:rPr b="1" lang="sv" sz="1000"/>
              <a:t>När vi rör oss frigörs signalsubstanser som hjälper oss att må bra psykiskt.</a:t>
            </a:r>
            <a:r>
              <a:rPr lang="sv" sz="1000"/>
              <a:t> Dopamin och serotonin motverkar t.ex. depression och smärta och endorfiner gör att vi känner oss gladare.</a:t>
            </a:r>
            <a:endParaRPr sz="1000"/>
          </a:p>
          <a:p>
            <a:pPr indent="0" lvl="0" marL="0" rtl="0" algn="l">
              <a:lnSpc>
                <a:spcPct val="95000"/>
              </a:lnSpc>
              <a:spcBef>
                <a:spcPts val="0"/>
              </a:spcBef>
              <a:spcAft>
                <a:spcPts val="0"/>
              </a:spcAft>
              <a:buNone/>
            </a:pPr>
            <a:r>
              <a:t/>
            </a:r>
            <a:endParaRPr sz="1000"/>
          </a:p>
          <a:p>
            <a:pPr indent="0" lvl="0" marL="0" rtl="0" algn="l">
              <a:lnSpc>
                <a:spcPct val="95000"/>
              </a:lnSpc>
              <a:spcBef>
                <a:spcPts val="0"/>
              </a:spcBef>
              <a:spcAft>
                <a:spcPts val="0"/>
              </a:spcAft>
              <a:buNone/>
            </a:pPr>
            <a:r>
              <a:rPr lang="sv" sz="1000"/>
              <a:t>Fysisk aktivitet ökar stresståligheten och förbättrar sömn, koncentration, inlärning och problemlösningsförmåga. </a:t>
            </a:r>
            <a:endParaRPr sz="1000"/>
          </a:p>
          <a:p>
            <a:pPr indent="0" lvl="0" marL="0" rtl="0" algn="l">
              <a:lnSpc>
                <a:spcPct val="95000"/>
              </a:lnSpc>
              <a:spcBef>
                <a:spcPts val="0"/>
              </a:spcBef>
              <a:spcAft>
                <a:spcPts val="0"/>
              </a:spcAft>
              <a:buNone/>
            </a:pPr>
            <a:r>
              <a:t/>
            </a:r>
            <a:endParaRPr sz="1000"/>
          </a:p>
          <a:p>
            <a:pPr indent="0" lvl="0" marL="0" rtl="0" algn="l">
              <a:lnSpc>
                <a:spcPct val="95000"/>
              </a:lnSpc>
              <a:spcBef>
                <a:spcPts val="0"/>
              </a:spcBef>
              <a:spcAft>
                <a:spcPts val="0"/>
              </a:spcAft>
              <a:buNone/>
            </a:pPr>
            <a:r>
              <a:rPr lang="sv" sz="1000"/>
              <a:t>När vi är regelbundet fysiskt aktiva stärks muskler, leder och skelett. Även blodtryck, blodfetter och blodsocker påverkas i rätt riktning. </a:t>
            </a:r>
            <a:r>
              <a:rPr b="1" lang="sv" sz="1000"/>
              <a:t>Fysisk aktivitet har positiv effekt på hälsan både på kort och lång sikt och är en skyddsfaktor</a:t>
            </a:r>
            <a:r>
              <a:rPr lang="sv" sz="1000"/>
              <a:t> mot våra stora folksjukdomar som  diabetes typ 2 och hjärt-kärlsjukdom.</a:t>
            </a:r>
            <a:endParaRPr sz="1000"/>
          </a:p>
          <a:p>
            <a:pPr indent="0" lvl="0" marL="0" rtl="0" algn="l">
              <a:lnSpc>
                <a:spcPct val="95000"/>
              </a:lnSpc>
              <a:spcBef>
                <a:spcPts val="0"/>
              </a:spcBef>
              <a:spcAft>
                <a:spcPts val="0"/>
              </a:spcAft>
              <a:buNone/>
            </a:pPr>
            <a:r>
              <a:t/>
            </a:r>
            <a:endParaRPr sz="1000"/>
          </a:p>
          <a:p>
            <a:pPr indent="0" lvl="0" marL="0" rtl="0" algn="l">
              <a:lnSpc>
                <a:spcPct val="95000"/>
              </a:lnSpc>
              <a:spcBef>
                <a:spcPts val="0"/>
              </a:spcBef>
              <a:spcAft>
                <a:spcPts val="0"/>
              </a:spcAft>
              <a:buNone/>
            </a:pPr>
            <a:r>
              <a:rPr lang="sv" sz="1000"/>
              <a:t>I samtalen med eleverna är det bra om </a:t>
            </a:r>
            <a:r>
              <a:rPr lang="sv" sz="1000"/>
              <a:t>de</a:t>
            </a:r>
            <a:r>
              <a:rPr lang="sv" sz="1000"/>
              <a:t> själv</a:t>
            </a:r>
            <a:r>
              <a:rPr lang="sv" sz="1000"/>
              <a:t>a</a:t>
            </a:r>
            <a:r>
              <a:rPr lang="sv" sz="1000"/>
              <a:t> får berätta vad de vet om hur rörelse och träning påverkar hälsan och välbefinnandet och om sina egna upplevelser och erfarenheter. </a:t>
            </a:r>
            <a:endParaRPr sz="1000"/>
          </a:p>
          <a:p>
            <a:pPr indent="0" lvl="0" marL="0" rtl="0" algn="l">
              <a:lnSpc>
                <a:spcPct val="95000"/>
              </a:lnSpc>
              <a:spcBef>
                <a:spcPts val="0"/>
              </a:spcBef>
              <a:spcAft>
                <a:spcPts val="0"/>
              </a:spcAft>
              <a:buNone/>
            </a:pPr>
            <a:r>
              <a:t/>
            </a:r>
            <a:endParaRPr b="1" sz="1000"/>
          </a:p>
          <a:p>
            <a:pPr indent="0" lvl="0" marL="0" rtl="0" algn="l">
              <a:lnSpc>
                <a:spcPct val="95000"/>
              </a:lnSpc>
              <a:spcBef>
                <a:spcPts val="0"/>
              </a:spcBef>
              <a:spcAft>
                <a:spcPts val="0"/>
              </a:spcAft>
              <a:buNone/>
            </a:pPr>
            <a:r>
              <a:rPr b="1" lang="sv" sz="1000"/>
              <a:t>Alla elever behöver kunskap och förståelse om hur fysisk aktivitet och stillasittande påverkar hälsan. Vi behöver förmedla en kravlös syn på fysisk aktivitet där rörelseglädje och välbefinnande hamnar i fokus. </a:t>
            </a:r>
            <a:endParaRPr b="1" sz="1000"/>
          </a:p>
          <a:p>
            <a:pPr indent="0" lvl="0" marL="0" rtl="0" algn="l">
              <a:lnSpc>
                <a:spcPct val="95000"/>
              </a:lnSpc>
              <a:spcBef>
                <a:spcPts val="0"/>
              </a:spcBef>
              <a:spcAft>
                <a:spcPts val="0"/>
              </a:spcAft>
              <a:buNone/>
            </a:pPr>
            <a:r>
              <a:t/>
            </a:r>
            <a:endParaRPr sz="1000"/>
          </a:p>
          <a:p>
            <a:pPr indent="0" lvl="0" marL="0" rtl="0" algn="l">
              <a:lnSpc>
                <a:spcPct val="95000"/>
              </a:lnSpc>
              <a:spcBef>
                <a:spcPts val="0"/>
              </a:spcBef>
              <a:spcAft>
                <a:spcPts val="0"/>
              </a:spcAft>
              <a:buNone/>
            </a:pPr>
            <a:r>
              <a:rPr lang="sv" sz="1000"/>
              <a:t>Såväl för mycket stillasittande som för mycket träning kan påverka hälsan negativt. En balans mellan fysisk träning och vila är viktig för såväl den fysiska som psykiska hälsan.</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3" name="Shape 133"/>
        <p:cNvGrpSpPr/>
        <p:nvPr/>
      </p:nvGrpSpPr>
      <p:grpSpPr>
        <a:xfrm>
          <a:off x="0" y="0"/>
          <a:ext cx="0" cy="0"/>
          <a:chOff x="0" y="0"/>
          <a:chExt cx="0" cy="0"/>
        </a:xfrm>
      </p:grpSpPr>
      <p:pic>
        <p:nvPicPr>
          <p:cNvPr id="134" name="Google Shape;134;p28"/>
          <p:cNvPicPr preferRelativeResize="0"/>
          <p:nvPr/>
        </p:nvPicPr>
        <p:blipFill>
          <a:blip r:embed="rId3">
            <a:alphaModFix/>
          </a:blip>
          <a:stretch>
            <a:fillRect/>
          </a:stretch>
        </p:blipFill>
        <p:spPr>
          <a:xfrm>
            <a:off x="1636062" y="341025"/>
            <a:ext cx="5871875" cy="5607650"/>
          </a:xfrm>
          <a:prstGeom prst="rect">
            <a:avLst/>
          </a:prstGeom>
          <a:noFill/>
          <a:ln>
            <a:noFill/>
          </a:ln>
        </p:spPr>
      </p:pic>
      <p:sp>
        <p:nvSpPr>
          <p:cNvPr id="135" name="Google Shape;135;p28"/>
          <p:cNvSpPr txBox="1"/>
          <p:nvPr/>
        </p:nvSpPr>
        <p:spPr>
          <a:xfrm>
            <a:off x="1" y="5538150"/>
            <a:ext cx="9144000" cy="948600"/>
          </a:xfrm>
          <a:prstGeom prst="rect">
            <a:avLst/>
          </a:prstGeom>
          <a:noFill/>
          <a:ln>
            <a:noFill/>
          </a:ln>
        </p:spPr>
        <p:txBody>
          <a:bodyPr anchorCtr="0" anchor="t" bIns="81025" lIns="81025" spcFirstLastPara="1" rIns="81025" wrap="square" tIns="81025">
            <a:spAutoFit/>
          </a:bodyPr>
          <a:lstStyle/>
          <a:p>
            <a:pPr indent="0" lvl="0" marL="0" marR="0" rtl="0" algn="ctr">
              <a:lnSpc>
                <a:spcPct val="100000"/>
              </a:lnSpc>
              <a:spcBef>
                <a:spcPts val="0"/>
              </a:spcBef>
              <a:spcAft>
                <a:spcPts val="0"/>
              </a:spcAft>
              <a:buClr>
                <a:srgbClr val="000000"/>
              </a:buClr>
              <a:buSzPts val="5100"/>
              <a:buFont typeface="Arial"/>
              <a:buNone/>
            </a:pPr>
            <a:r>
              <a:rPr b="0" i="0" lang="sv" sz="5100" u="none" cap="none" strike="noStrike">
                <a:solidFill>
                  <a:srgbClr val="6AA84F"/>
                </a:solidFill>
                <a:latin typeface="Oswald"/>
                <a:ea typeface="Oswald"/>
                <a:cs typeface="Oswald"/>
                <a:sym typeface="Oswald"/>
              </a:rPr>
              <a:t>Hälsosamma levnadsvanor</a:t>
            </a:r>
            <a:endParaRPr b="0" i="0" sz="5800" u="none" cap="none" strike="noStrike">
              <a:solidFill>
                <a:srgbClr val="6AA84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46"/>
          <p:cNvPicPr preferRelativeResize="0"/>
          <p:nvPr/>
        </p:nvPicPr>
        <p:blipFill rotWithShape="1">
          <a:blip r:embed="rId3">
            <a:alphaModFix/>
          </a:blip>
          <a:srcRect b="0" l="1913" r="1923" t="0"/>
          <a:stretch/>
        </p:blipFill>
        <p:spPr>
          <a:xfrm>
            <a:off x="275" y="0"/>
            <a:ext cx="9144525" cy="6857999"/>
          </a:xfrm>
          <a:prstGeom prst="rect">
            <a:avLst/>
          </a:prstGeom>
          <a:noFill/>
          <a:ln>
            <a:noFill/>
          </a:ln>
        </p:spPr>
      </p:pic>
      <p:sp>
        <p:nvSpPr>
          <p:cNvPr id="244" name="Google Shape;244;p46"/>
          <p:cNvSpPr txBox="1"/>
          <p:nvPr/>
        </p:nvSpPr>
        <p:spPr>
          <a:xfrm>
            <a:off x="0" y="0"/>
            <a:ext cx="9144526" cy="879604"/>
          </a:xfrm>
          <a:prstGeom prst="rect">
            <a:avLst/>
          </a:prstGeom>
          <a:noFill/>
          <a:ln>
            <a:noFill/>
          </a:ln>
        </p:spPr>
        <p:txBody>
          <a:bodyPr anchorCtr="0" anchor="t" bIns="81025" lIns="81025" spcFirstLastPara="1" rIns="81025" wrap="square" tIns="81025">
            <a:spAutoFit/>
          </a:bodyPr>
          <a:lstStyle/>
          <a:p>
            <a:pPr indent="0" lvl="0" marL="0" marR="0" rtl="0" algn="l">
              <a:lnSpc>
                <a:spcPct val="100000"/>
              </a:lnSpc>
              <a:spcBef>
                <a:spcPts val="0"/>
              </a:spcBef>
              <a:spcAft>
                <a:spcPts val="0"/>
              </a:spcAft>
              <a:buClr>
                <a:srgbClr val="000000"/>
              </a:buClr>
              <a:buSzPts val="4500"/>
              <a:buFont typeface="Arial"/>
              <a:buNone/>
            </a:pPr>
            <a:r>
              <a:rPr b="0" i="0" lang="sv" sz="4500" u="none" cap="none" strike="noStrike">
                <a:solidFill>
                  <a:srgbClr val="FFFFFF"/>
                </a:solidFill>
                <a:latin typeface="Oswald"/>
                <a:ea typeface="Oswald"/>
                <a:cs typeface="Oswald"/>
                <a:sym typeface="Oswald"/>
              </a:rPr>
              <a:t>  Hur gör du när du rör dig?</a:t>
            </a:r>
            <a:endParaRPr b="0" i="0" sz="5200" u="none" cap="none" strike="noStrike">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7"/>
          <p:cNvSpPr txBox="1"/>
          <p:nvPr>
            <p:ph idx="4294967295" type="title"/>
          </p:nvPr>
        </p:nvSpPr>
        <p:spPr>
          <a:xfrm>
            <a:off x="119275" y="959928"/>
            <a:ext cx="3138000" cy="5618100"/>
          </a:xfrm>
          <a:prstGeom prst="rect">
            <a:avLst/>
          </a:prstGeom>
          <a:noFill/>
          <a:ln>
            <a:noFill/>
          </a:ln>
        </p:spPr>
        <p:txBody>
          <a:bodyPr anchorCtr="0" anchor="t" bIns="101375" lIns="101375" spcFirstLastPara="1" rIns="101375" wrap="square" tIns="101375">
            <a:noAutofit/>
          </a:bodyPr>
          <a:lstStyle/>
          <a:p>
            <a:pPr indent="0" lvl="0" marL="0" rtl="0" algn="l">
              <a:lnSpc>
                <a:spcPct val="115000"/>
              </a:lnSpc>
              <a:spcBef>
                <a:spcPts val="0"/>
              </a:spcBef>
              <a:spcAft>
                <a:spcPts val="0"/>
              </a:spcAft>
              <a:buNone/>
            </a:pPr>
            <a:r>
              <a:rPr lang="sv" sz="1900"/>
              <a:t>Hur mycket rör du dig i vardagen? T.ex. promenerar, cyklar, går i trappor. </a:t>
            </a:r>
            <a:endParaRPr sz="1900"/>
          </a:p>
          <a:p>
            <a:pPr indent="0" lvl="0" marL="0" rtl="0" algn="l">
              <a:lnSpc>
                <a:spcPct val="115000"/>
              </a:lnSpc>
              <a:spcBef>
                <a:spcPts val="0"/>
              </a:spcBef>
              <a:spcAft>
                <a:spcPts val="0"/>
              </a:spcAft>
              <a:buNone/>
            </a:pPr>
            <a:r>
              <a:t/>
            </a:r>
            <a:endParaRPr sz="1900"/>
          </a:p>
          <a:p>
            <a:pPr indent="0" lvl="0" marL="0" rtl="0" algn="l">
              <a:lnSpc>
                <a:spcPct val="115000"/>
              </a:lnSpc>
              <a:spcBef>
                <a:spcPts val="0"/>
              </a:spcBef>
              <a:spcAft>
                <a:spcPts val="0"/>
              </a:spcAft>
              <a:buNone/>
            </a:pPr>
            <a:r>
              <a:rPr lang="sv" sz="1900"/>
              <a:t>Vad tycker du om att göra på skolidrotten?</a:t>
            </a:r>
            <a:endParaRPr sz="1900"/>
          </a:p>
          <a:p>
            <a:pPr indent="0" lvl="0" marL="457200" rtl="0" algn="l">
              <a:lnSpc>
                <a:spcPct val="115000"/>
              </a:lnSpc>
              <a:spcBef>
                <a:spcPts val="0"/>
              </a:spcBef>
              <a:spcAft>
                <a:spcPts val="0"/>
              </a:spcAft>
              <a:buNone/>
            </a:pPr>
            <a:r>
              <a:t/>
            </a:r>
            <a:endParaRPr sz="1900"/>
          </a:p>
          <a:p>
            <a:pPr indent="0" lvl="0" marL="0" rtl="0" algn="l">
              <a:lnSpc>
                <a:spcPct val="115000"/>
              </a:lnSpc>
              <a:spcBef>
                <a:spcPts val="0"/>
              </a:spcBef>
              <a:spcAft>
                <a:spcPts val="0"/>
              </a:spcAft>
              <a:buNone/>
            </a:pPr>
            <a:r>
              <a:rPr lang="sv" sz="1900"/>
              <a:t>Håller du på med någon träning på fritiden? </a:t>
            </a:r>
            <a:endParaRPr sz="1900"/>
          </a:p>
          <a:p>
            <a:pPr indent="0" lvl="0" marL="0" rtl="0" algn="l">
              <a:lnSpc>
                <a:spcPct val="115000"/>
              </a:lnSpc>
              <a:spcBef>
                <a:spcPts val="0"/>
              </a:spcBef>
              <a:spcAft>
                <a:spcPts val="0"/>
              </a:spcAft>
              <a:buNone/>
            </a:pPr>
            <a:r>
              <a:t/>
            </a:r>
            <a:endParaRPr sz="1900"/>
          </a:p>
          <a:p>
            <a:pPr indent="0" lvl="0" marL="0" rtl="0" algn="l">
              <a:lnSpc>
                <a:spcPct val="115000"/>
              </a:lnSpc>
              <a:spcBef>
                <a:spcPts val="0"/>
              </a:spcBef>
              <a:spcAft>
                <a:spcPts val="0"/>
              </a:spcAft>
              <a:buNone/>
            </a:pPr>
            <a:r>
              <a:rPr lang="sv" sz="1900"/>
              <a:t>Skulle du vilja prova någon ny aktivitet? </a:t>
            </a:r>
            <a:endParaRPr sz="1900"/>
          </a:p>
          <a:p>
            <a:pPr indent="0" lvl="0" marL="0" rtl="0" algn="l">
              <a:lnSpc>
                <a:spcPct val="115000"/>
              </a:lnSpc>
              <a:spcBef>
                <a:spcPts val="0"/>
              </a:spcBef>
              <a:spcAft>
                <a:spcPts val="0"/>
              </a:spcAft>
              <a:buNone/>
            </a:pPr>
            <a:r>
              <a:t/>
            </a:r>
            <a:endParaRPr sz="1900"/>
          </a:p>
          <a:p>
            <a:pPr indent="0" lvl="0" marL="0" rtl="0" algn="l">
              <a:lnSpc>
                <a:spcPct val="100000"/>
              </a:lnSpc>
              <a:spcBef>
                <a:spcPts val="0"/>
              </a:spcBef>
              <a:spcAft>
                <a:spcPts val="0"/>
              </a:spcAft>
              <a:buNone/>
            </a:pPr>
            <a:r>
              <a:rPr lang="sv" sz="1900"/>
              <a:t>Vet du hur många steg du går på en dag? </a:t>
            </a:r>
            <a:endParaRPr sz="1900"/>
          </a:p>
          <a:p>
            <a:pPr indent="0" lvl="0" marL="406400" rtl="0" algn="l">
              <a:lnSpc>
                <a:spcPct val="100000"/>
              </a:lnSpc>
              <a:spcBef>
                <a:spcPts val="0"/>
              </a:spcBef>
              <a:spcAft>
                <a:spcPts val="0"/>
              </a:spcAft>
              <a:buSzPts val="5100"/>
              <a:buNone/>
            </a:pPr>
            <a:r>
              <a:t/>
            </a:r>
            <a:endParaRPr sz="1900"/>
          </a:p>
          <a:p>
            <a:pPr indent="0" lvl="0" marL="406400" rtl="0" algn="l">
              <a:lnSpc>
                <a:spcPct val="100000"/>
              </a:lnSpc>
              <a:spcBef>
                <a:spcPts val="0"/>
              </a:spcBef>
              <a:spcAft>
                <a:spcPts val="0"/>
              </a:spcAft>
              <a:buSzPts val="5100"/>
              <a:buNone/>
            </a:pPr>
            <a:r>
              <a:t/>
            </a:r>
            <a:endParaRPr sz="1900"/>
          </a:p>
          <a:p>
            <a:pPr indent="0" lvl="0" marL="0" rtl="0" algn="l">
              <a:lnSpc>
                <a:spcPct val="100000"/>
              </a:lnSpc>
              <a:spcBef>
                <a:spcPts val="0"/>
              </a:spcBef>
              <a:spcAft>
                <a:spcPts val="0"/>
              </a:spcAft>
              <a:buSzPts val="5100"/>
              <a:buNone/>
            </a:pPr>
            <a:r>
              <a:t/>
            </a:r>
            <a:endParaRPr sz="1900"/>
          </a:p>
          <a:p>
            <a:pPr indent="0" lvl="0" marL="0" rtl="0" algn="l">
              <a:lnSpc>
                <a:spcPct val="100000"/>
              </a:lnSpc>
              <a:spcBef>
                <a:spcPts val="0"/>
              </a:spcBef>
              <a:spcAft>
                <a:spcPts val="0"/>
              </a:spcAft>
              <a:buSzPts val="900"/>
              <a:buNone/>
            </a:pPr>
            <a:r>
              <a:t/>
            </a:r>
            <a:endParaRPr sz="1900"/>
          </a:p>
          <a:p>
            <a:pPr indent="0" lvl="0" marL="0" rtl="0" algn="l">
              <a:lnSpc>
                <a:spcPct val="100000"/>
              </a:lnSpc>
              <a:spcBef>
                <a:spcPts val="0"/>
              </a:spcBef>
              <a:spcAft>
                <a:spcPts val="0"/>
              </a:spcAft>
              <a:buSzPts val="900"/>
              <a:buNone/>
            </a:pPr>
            <a:r>
              <a:t/>
            </a:r>
            <a:endParaRPr sz="1900"/>
          </a:p>
        </p:txBody>
      </p:sp>
      <p:sp>
        <p:nvSpPr>
          <p:cNvPr id="250" name="Google Shape;250;p47"/>
          <p:cNvSpPr txBox="1"/>
          <p:nvPr>
            <p:ph idx="2" type="body"/>
          </p:nvPr>
        </p:nvSpPr>
        <p:spPr>
          <a:xfrm>
            <a:off x="3750250" y="1055275"/>
            <a:ext cx="3844800" cy="5314200"/>
          </a:xfrm>
          <a:prstGeom prst="rect">
            <a:avLst/>
          </a:prstGeom>
          <a:noFill/>
          <a:ln>
            <a:noFill/>
          </a:ln>
        </p:spPr>
        <p:txBody>
          <a:bodyPr anchorCtr="0" anchor="t" bIns="101375" lIns="101375" spcFirstLastPara="1" rIns="101375" wrap="square" tIns="101375">
            <a:noAutofit/>
          </a:bodyPr>
          <a:lstStyle/>
          <a:p>
            <a:pPr indent="0" lvl="0" marL="0" rtl="0" algn="l">
              <a:lnSpc>
                <a:spcPct val="95000"/>
              </a:lnSpc>
              <a:spcBef>
                <a:spcPts val="0"/>
              </a:spcBef>
              <a:spcAft>
                <a:spcPts val="0"/>
              </a:spcAft>
              <a:buNone/>
            </a:pPr>
            <a:r>
              <a:rPr b="1" lang="sv" sz="1000"/>
              <a:t>Allmänna rekommendationer </a:t>
            </a:r>
            <a:r>
              <a:rPr lang="sv" sz="1000"/>
              <a:t>för barn och unga 6-17 år:</a:t>
            </a:r>
            <a:endParaRPr sz="1000"/>
          </a:p>
          <a:p>
            <a:pPr indent="0" lvl="0" marL="0" rtl="0" algn="l">
              <a:lnSpc>
                <a:spcPct val="95000"/>
              </a:lnSpc>
              <a:spcBef>
                <a:spcPts val="0"/>
              </a:spcBef>
              <a:spcAft>
                <a:spcPts val="0"/>
              </a:spcAft>
              <a:buNone/>
            </a:pPr>
            <a:r>
              <a:t/>
            </a:r>
            <a:endParaRPr sz="1000"/>
          </a:p>
          <a:p>
            <a:pPr indent="-292100" lvl="0" marL="457200" rtl="0" algn="l">
              <a:lnSpc>
                <a:spcPct val="95000"/>
              </a:lnSpc>
              <a:spcBef>
                <a:spcPts val="0"/>
              </a:spcBef>
              <a:spcAft>
                <a:spcPts val="0"/>
              </a:spcAft>
              <a:buSzPts val="1000"/>
              <a:buChar char="●"/>
            </a:pPr>
            <a:r>
              <a:rPr b="1" lang="sv" sz="1000"/>
              <a:t>Fysisk aktivitet 60 minuter per dag</a:t>
            </a:r>
            <a:r>
              <a:rPr lang="sv" sz="1000"/>
              <a:t> t.ex. promenader, cykling (både vardagar och helger – många ungdomar är minst aktiva under helgdagar och lov)</a:t>
            </a:r>
            <a:endParaRPr sz="1000"/>
          </a:p>
          <a:p>
            <a:pPr indent="-292100" lvl="0" marL="457200" rtl="0" algn="l">
              <a:lnSpc>
                <a:spcPct val="95000"/>
              </a:lnSpc>
              <a:spcBef>
                <a:spcPts val="0"/>
              </a:spcBef>
              <a:spcAft>
                <a:spcPts val="0"/>
              </a:spcAft>
              <a:buSzPts val="1000"/>
              <a:buChar char="●"/>
            </a:pPr>
            <a:r>
              <a:rPr b="1" lang="sv" sz="1000"/>
              <a:t>Minskat stillasittande</a:t>
            </a:r>
            <a:r>
              <a:rPr lang="sv" sz="1000"/>
              <a:t>. Regelbundna rörelsepauser. Att bryta stillasittandet en gång i halvtimmen ger positiva hälsoeffekter.</a:t>
            </a:r>
            <a:endParaRPr sz="1000"/>
          </a:p>
          <a:p>
            <a:pPr indent="-292100" lvl="0" marL="457200" rtl="0" algn="l">
              <a:lnSpc>
                <a:spcPct val="95000"/>
              </a:lnSpc>
              <a:spcBef>
                <a:spcPts val="0"/>
              </a:spcBef>
              <a:spcAft>
                <a:spcPts val="0"/>
              </a:spcAft>
              <a:buSzPts val="1000"/>
              <a:buChar char="●"/>
            </a:pPr>
            <a:r>
              <a:rPr b="1" lang="sv" sz="1000"/>
              <a:t>Tre gånger i veckan pulshöjande och muskel- och skelettstärkande aktiviteter </a:t>
            </a:r>
            <a:r>
              <a:rPr lang="sv" sz="1000"/>
              <a:t>som är mer ansträngande. Träningen kan t.ex. bestå av pulshöjande promenader, löpning, utegym, klättring, cykling eller mer organiserade träningsformer och idrottsutövande. </a:t>
            </a:r>
            <a:endParaRPr sz="1000"/>
          </a:p>
          <a:p>
            <a:pPr indent="-292100" lvl="0" marL="457200" rtl="0" algn="l">
              <a:lnSpc>
                <a:spcPct val="95000"/>
              </a:lnSpc>
              <a:spcBef>
                <a:spcPts val="0"/>
              </a:spcBef>
              <a:spcAft>
                <a:spcPts val="0"/>
              </a:spcAft>
              <a:buSzPts val="1000"/>
              <a:buChar char="●"/>
            </a:pPr>
            <a:r>
              <a:rPr lang="sv" sz="1000"/>
              <a:t>Elever med sjukdomstillstånd eller funktionsvariation kan behöva stöd och individuellt anpassade råd t.ex. av fysioterapeut.</a:t>
            </a:r>
            <a:endParaRPr sz="1000"/>
          </a:p>
          <a:p>
            <a:pPr indent="0" lvl="0" marL="0" rtl="0" algn="l">
              <a:lnSpc>
                <a:spcPct val="95000"/>
              </a:lnSpc>
              <a:spcBef>
                <a:spcPts val="1500"/>
              </a:spcBef>
              <a:spcAft>
                <a:spcPts val="0"/>
              </a:spcAft>
              <a:buNone/>
            </a:pPr>
            <a:r>
              <a:rPr lang="sv" sz="1000"/>
              <a:t>Fysisk aktivitet är en viktig del i barn och ungas motoriska, sociala och personliga utveckling. Undersökningar visar dock att få når upp till rekommendationen, dvs. de allra flesta rör sig för lite. Minst fysiskt aktiva är tjejer i gymnasieåldern. Tänk dock på att även uppmärksamma dem som är stressade av för mycket träning.</a:t>
            </a:r>
            <a:endParaRPr sz="1000"/>
          </a:p>
          <a:p>
            <a:pPr indent="0" lvl="0" marL="0" rtl="0" algn="l">
              <a:lnSpc>
                <a:spcPct val="95000"/>
              </a:lnSpc>
              <a:spcBef>
                <a:spcPts val="0"/>
              </a:spcBef>
              <a:spcAft>
                <a:spcPts val="0"/>
              </a:spcAft>
              <a:buSzPts val="2000"/>
              <a:buNone/>
            </a:pPr>
            <a:r>
              <a:t/>
            </a:r>
            <a:endParaRPr b="1" sz="1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48"/>
          <p:cNvPicPr preferRelativeResize="0"/>
          <p:nvPr/>
        </p:nvPicPr>
        <p:blipFill rotWithShape="1">
          <a:blip r:embed="rId3">
            <a:alphaModFix/>
          </a:blip>
          <a:srcRect b="0" l="0" r="3846" t="0"/>
          <a:stretch/>
        </p:blipFill>
        <p:spPr>
          <a:xfrm>
            <a:off x="0" y="0"/>
            <a:ext cx="9144003" cy="6857999"/>
          </a:xfrm>
          <a:prstGeom prst="rect">
            <a:avLst/>
          </a:prstGeom>
          <a:noFill/>
          <a:ln>
            <a:noFill/>
          </a:ln>
        </p:spPr>
      </p:pic>
      <p:sp>
        <p:nvSpPr>
          <p:cNvPr id="256" name="Google Shape;256;p48"/>
          <p:cNvSpPr txBox="1"/>
          <p:nvPr/>
        </p:nvSpPr>
        <p:spPr>
          <a:xfrm>
            <a:off x="0" y="0"/>
            <a:ext cx="9184200" cy="856200"/>
          </a:xfrm>
          <a:prstGeom prst="rect">
            <a:avLst/>
          </a:prstGeom>
          <a:noFill/>
          <a:ln>
            <a:noFill/>
          </a:ln>
        </p:spPr>
        <p:txBody>
          <a:bodyPr anchorCtr="0" anchor="t" bIns="81025" lIns="81025" spcFirstLastPara="1" rIns="81025" wrap="square" tIns="81025">
            <a:spAutoFit/>
          </a:bodyPr>
          <a:lstStyle/>
          <a:p>
            <a:pPr indent="0" lvl="0" marL="0" marR="0" rtl="0" algn="l">
              <a:lnSpc>
                <a:spcPct val="100000"/>
              </a:lnSpc>
              <a:spcBef>
                <a:spcPts val="0"/>
              </a:spcBef>
              <a:spcAft>
                <a:spcPts val="0"/>
              </a:spcAft>
              <a:buClr>
                <a:srgbClr val="000000"/>
              </a:buClr>
              <a:buSzPts val="4500"/>
              <a:buFont typeface="Arial"/>
              <a:buNone/>
            </a:pPr>
            <a:r>
              <a:rPr b="0" i="0" lang="sv" sz="4500" u="none" cap="none" strike="noStrike">
                <a:solidFill>
                  <a:srgbClr val="FFFFFF"/>
                </a:solidFill>
                <a:latin typeface="Oswald"/>
                <a:ea typeface="Oswald"/>
                <a:cs typeface="Oswald"/>
                <a:sym typeface="Oswald"/>
              </a:rPr>
              <a:t>  Skärmtid och</a:t>
            </a:r>
            <a:r>
              <a:rPr lang="sv" sz="4500">
                <a:solidFill>
                  <a:srgbClr val="FFFFFF"/>
                </a:solidFill>
                <a:latin typeface="Oswald"/>
                <a:ea typeface="Oswald"/>
                <a:cs typeface="Oswald"/>
                <a:sym typeface="Oswald"/>
              </a:rPr>
              <a:t> </a:t>
            </a:r>
            <a:r>
              <a:rPr b="0" i="0" lang="sv" sz="4500" u="none" cap="none" strike="noStrike">
                <a:solidFill>
                  <a:srgbClr val="FFFFFF"/>
                </a:solidFill>
                <a:latin typeface="Oswald"/>
                <a:ea typeface="Oswald"/>
                <a:cs typeface="Oswald"/>
                <a:sym typeface="Oswald"/>
              </a:rPr>
              <a:t>stillasittande</a:t>
            </a:r>
            <a:endParaRPr b="0" i="0" sz="4500" u="none" cap="none" strike="noStrike">
              <a:solidFill>
                <a:srgbClr val="FFFFFF"/>
              </a:solidFill>
              <a:latin typeface="Oswald"/>
              <a:ea typeface="Oswald"/>
              <a:cs typeface="Oswald"/>
              <a:sym typeface="Oswa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9"/>
          <p:cNvSpPr txBox="1"/>
          <p:nvPr>
            <p:ph idx="4294967295" type="title"/>
          </p:nvPr>
        </p:nvSpPr>
        <p:spPr>
          <a:xfrm>
            <a:off x="119276" y="968378"/>
            <a:ext cx="3131400" cy="5618100"/>
          </a:xfrm>
          <a:prstGeom prst="rect">
            <a:avLst/>
          </a:prstGeom>
          <a:noFill/>
          <a:ln>
            <a:noFill/>
          </a:ln>
        </p:spPr>
        <p:txBody>
          <a:bodyPr anchorCtr="0" anchor="t" bIns="101375" lIns="101375" spcFirstLastPara="1" rIns="101375" wrap="square" tIns="101375">
            <a:noAutofit/>
          </a:bodyPr>
          <a:lstStyle/>
          <a:p>
            <a:pPr indent="0" lvl="0" marL="0" rtl="0" algn="l">
              <a:lnSpc>
                <a:spcPct val="100000"/>
              </a:lnSpc>
              <a:spcBef>
                <a:spcPts val="0"/>
              </a:spcBef>
              <a:spcAft>
                <a:spcPts val="0"/>
              </a:spcAft>
              <a:buNone/>
            </a:pPr>
            <a:r>
              <a:rPr lang="sv" sz="1900"/>
              <a:t>Vad tror du händer i kroppen om vi bara sitter stilla och inte rör på oss?</a:t>
            </a:r>
            <a:endParaRPr sz="1900"/>
          </a:p>
          <a:p>
            <a:pPr indent="0" lvl="0" marL="406400" rtl="0" algn="l">
              <a:lnSpc>
                <a:spcPct val="100000"/>
              </a:lnSpc>
              <a:spcBef>
                <a:spcPts val="0"/>
              </a:spcBef>
              <a:spcAft>
                <a:spcPts val="0"/>
              </a:spcAft>
              <a:buSzPts val="5100"/>
              <a:buNone/>
            </a:pPr>
            <a:r>
              <a:t/>
            </a:r>
            <a:endParaRPr sz="1900"/>
          </a:p>
          <a:p>
            <a:pPr indent="0" lvl="0" marL="0" rtl="0" algn="l">
              <a:lnSpc>
                <a:spcPct val="100000"/>
              </a:lnSpc>
              <a:spcBef>
                <a:spcPts val="0"/>
              </a:spcBef>
              <a:spcAft>
                <a:spcPts val="0"/>
              </a:spcAft>
              <a:buNone/>
            </a:pPr>
            <a:r>
              <a:rPr lang="sv" sz="1900"/>
              <a:t>Vad tycker du är det bästa/sämsta med att använda skärm, t.ex. mobil eller dator? </a:t>
            </a:r>
            <a:endParaRPr sz="1900"/>
          </a:p>
          <a:p>
            <a:pPr indent="0" lvl="0" marL="0" rtl="0" algn="l">
              <a:lnSpc>
                <a:spcPct val="100000"/>
              </a:lnSpc>
              <a:spcBef>
                <a:spcPts val="0"/>
              </a:spcBef>
              <a:spcAft>
                <a:spcPts val="0"/>
              </a:spcAft>
              <a:buSzPts val="5100"/>
              <a:buNone/>
            </a:pPr>
            <a:r>
              <a:t/>
            </a:r>
            <a:endParaRPr sz="1900"/>
          </a:p>
          <a:p>
            <a:pPr indent="0" lvl="0" marL="0" rtl="0" algn="l">
              <a:lnSpc>
                <a:spcPct val="100000"/>
              </a:lnSpc>
              <a:spcBef>
                <a:spcPts val="0"/>
              </a:spcBef>
              <a:spcAft>
                <a:spcPts val="0"/>
              </a:spcAft>
              <a:buNone/>
            </a:pPr>
            <a:r>
              <a:rPr lang="sv" sz="1900"/>
              <a:t>Vilka tips har du på vad man kan göra för att inte fastna och sitta stilla för länge vid skärmen?</a:t>
            </a:r>
            <a:endParaRPr sz="1900"/>
          </a:p>
          <a:p>
            <a:pPr indent="0" lvl="0" marL="406400" rtl="0" algn="l">
              <a:lnSpc>
                <a:spcPct val="100000"/>
              </a:lnSpc>
              <a:spcBef>
                <a:spcPts val="0"/>
              </a:spcBef>
              <a:spcAft>
                <a:spcPts val="0"/>
              </a:spcAft>
              <a:buSzPts val="5100"/>
              <a:buNone/>
            </a:pPr>
            <a:r>
              <a:t/>
            </a:r>
            <a:endParaRPr sz="1900"/>
          </a:p>
          <a:p>
            <a:pPr indent="0" lvl="0" marL="0" rtl="0" algn="l">
              <a:lnSpc>
                <a:spcPct val="100000"/>
              </a:lnSpc>
              <a:spcBef>
                <a:spcPts val="0"/>
              </a:spcBef>
              <a:spcAft>
                <a:spcPts val="0"/>
              </a:spcAft>
              <a:buNone/>
            </a:pPr>
            <a:r>
              <a:rPr lang="sv" sz="1900"/>
              <a:t>Vad kan du göra för rörelser när du tar paus från skärmen?</a:t>
            </a:r>
            <a:endParaRPr sz="1900"/>
          </a:p>
          <a:p>
            <a:pPr indent="0" lvl="0" marL="406400" rtl="0" algn="l">
              <a:lnSpc>
                <a:spcPct val="100000"/>
              </a:lnSpc>
              <a:spcBef>
                <a:spcPts val="0"/>
              </a:spcBef>
              <a:spcAft>
                <a:spcPts val="0"/>
              </a:spcAft>
              <a:buSzPts val="5100"/>
              <a:buNone/>
            </a:pPr>
            <a:r>
              <a:t/>
            </a:r>
            <a:endParaRPr sz="1900"/>
          </a:p>
          <a:p>
            <a:pPr indent="0" lvl="0" marL="0" rtl="0" algn="l">
              <a:lnSpc>
                <a:spcPct val="100000"/>
              </a:lnSpc>
              <a:spcBef>
                <a:spcPts val="0"/>
              </a:spcBef>
              <a:spcAft>
                <a:spcPts val="0"/>
              </a:spcAft>
              <a:buNone/>
            </a:pPr>
            <a:r>
              <a:rPr lang="sv" sz="1900"/>
              <a:t>Vad skulle du göra under en helt skärmfri dag?</a:t>
            </a:r>
            <a:endParaRPr sz="1900"/>
          </a:p>
          <a:p>
            <a:pPr indent="0" lvl="0" marL="406400" rtl="0" algn="l">
              <a:lnSpc>
                <a:spcPct val="100000"/>
              </a:lnSpc>
              <a:spcBef>
                <a:spcPts val="0"/>
              </a:spcBef>
              <a:spcAft>
                <a:spcPts val="0"/>
              </a:spcAft>
              <a:buSzPts val="5100"/>
              <a:buNone/>
            </a:pPr>
            <a:r>
              <a:t/>
            </a:r>
            <a:endParaRPr sz="1900"/>
          </a:p>
          <a:p>
            <a:pPr indent="0" lvl="0" marL="406400" rtl="0" algn="l">
              <a:lnSpc>
                <a:spcPct val="100000"/>
              </a:lnSpc>
              <a:spcBef>
                <a:spcPts val="0"/>
              </a:spcBef>
              <a:spcAft>
                <a:spcPts val="0"/>
              </a:spcAft>
              <a:buSzPts val="5100"/>
              <a:buNone/>
            </a:pPr>
            <a:r>
              <a:t/>
            </a:r>
            <a:endParaRPr sz="1900"/>
          </a:p>
          <a:p>
            <a:pPr indent="0" lvl="0" marL="406400" rtl="0" algn="l">
              <a:lnSpc>
                <a:spcPct val="100000"/>
              </a:lnSpc>
              <a:spcBef>
                <a:spcPts val="0"/>
              </a:spcBef>
              <a:spcAft>
                <a:spcPts val="0"/>
              </a:spcAft>
              <a:buSzPts val="5100"/>
              <a:buNone/>
            </a:pPr>
            <a:r>
              <a:t/>
            </a:r>
            <a:endParaRPr sz="1900"/>
          </a:p>
          <a:p>
            <a:pPr indent="0" lvl="0" marL="406400" rtl="0" algn="l">
              <a:lnSpc>
                <a:spcPct val="100000"/>
              </a:lnSpc>
              <a:spcBef>
                <a:spcPts val="0"/>
              </a:spcBef>
              <a:spcAft>
                <a:spcPts val="0"/>
              </a:spcAft>
              <a:buSzPts val="5100"/>
              <a:buNone/>
            </a:pPr>
            <a:r>
              <a:t/>
            </a:r>
            <a:endParaRPr sz="1900"/>
          </a:p>
          <a:p>
            <a:pPr indent="0" lvl="0" marL="0" rtl="0" algn="l">
              <a:lnSpc>
                <a:spcPct val="100000"/>
              </a:lnSpc>
              <a:spcBef>
                <a:spcPts val="0"/>
              </a:spcBef>
              <a:spcAft>
                <a:spcPts val="0"/>
              </a:spcAft>
              <a:buSzPts val="5100"/>
              <a:buNone/>
            </a:pPr>
            <a:r>
              <a:t/>
            </a:r>
            <a:endParaRPr sz="1600"/>
          </a:p>
          <a:p>
            <a:pPr indent="0" lvl="0" marL="0" rtl="0" algn="l">
              <a:lnSpc>
                <a:spcPct val="100000"/>
              </a:lnSpc>
              <a:spcBef>
                <a:spcPts val="0"/>
              </a:spcBef>
              <a:spcAft>
                <a:spcPts val="0"/>
              </a:spcAft>
              <a:buSzPts val="900"/>
              <a:buNone/>
            </a:pPr>
            <a:r>
              <a:t/>
            </a:r>
            <a:endParaRPr sz="1600"/>
          </a:p>
          <a:p>
            <a:pPr indent="0" lvl="0" marL="0" rtl="0" algn="l">
              <a:lnSpc>
                <a:spcPct val="100000"/>
              </a:lnSpc>
              <a:spcBef>
                <a:spcPts val="0"/>
              </a:spcBef>
              <a:spcAft>
                <a:spcPts val="0"/>
              </a:spcAft>
              <a:buSzPts val="900"/>
              <a:buNone/>
            </a:pPr>
            <a:r>
              <a:t/>
            </a:r>
            <a:endParaRPr sz="1600"/>
          </a:p>
        </p:txBody>
      </p:sp>
      <p:sp>
        <p:nvSpPr>
          <p:cNvPr id="262" name="Google Shape;262;p49"/>
          <p:cNvSpPr txBox="1"/>
          <p:nvPr>
            <p:ph idx="2" type="body"/>
          </p:nvPr>
        </p:nvSpPr>
        <p:spPr>
          <a:xfrm>
            <a:off x="4103625" y="1105775"/>
            <a:ext cx="4038600" cy="4597200"/>
          </a:xfrm>
          <a:prstGeom prst="rect">
            <a:avLst/>
          </a:prstGeom>
          <a:noFill/>
          <a:ln>
            <a:noFill/>
          </a:ln>
        </p:spPr>
        <p:txBody>
          <a:bodyPr anchorCtr="0" anchor="t" bIns="101375" lIns="101375" spcFirstLastPara="1" rIns="101375" wrap="square" tIns="101375">
            <a:noAutofit/>
          </a:bodyPr>
          <a:lstStyle/>
          <a:p>
            <a:pPr indent="0" lvl="0" marL="0" rtl="0" algn="l">
              <a:lnSpc>
                <a:spcPct val="115000"/>
              </a:lnSpc>
              <a:spcBef>
                <a:spcPts val="0"/>
              </a:spcBef>
              <a:spcAft>
                <a:spcPts val="0"/>
              </a:spcAft>
              <a:buNone/>
            </a:pPr>
            <a:r>
              <a:rPr lang="sv" sz="1000"/>
              <a:t>Vi spenderar alldeles för mycket tid  stillasittande, t.ex. framför skärmar. Det finns ett samband mellan ökad skärmtid och psykisk ohälsa och övervikt/fetma.</a:t>
            </a:r>
            <a:endParaRPr sz="1000"/>
          </a:p>
          <a:p>
            <a:pPr indent="0" lvl="0" marL="0" rtl="0" algn="l">
              <a:lnSpc>
                <a:spcPct val="115000"/>
              </a:lnSpc>
              <a:spcBef>
                <a:spcPts val="0"/>
              </a:spcBef>
              <a:spcAft>
                <a:spcPts val="0"/>
              </a:spcAft>
              <a:buNone/>
            </a:pPr>
            <a:r>
              <a:t/>
            </a:r>
            <a:endParaRPr sz="1000"/>
          </a:p>
          <a:p>
            <a:pPr indent="0" lvl="0" marL="0" rtl="0" algn="l">
              <a:lnSpc>
                <a:spcPct val="115000"/>
              </a:lnSpc>
              <a:spcBef>
                <a:spcPts val="0"/>
              </a:spcBef>
              <a:spcAft>
                <a:spcPts val="0"/>
              </a:spcAft>
              <a:buNone/>
            </a:pPr>
            <a:r>
              <a:rPr lang="sv" sz="1000"/>
              <a:t>Skärmtid kan vara positivt men tar tid från andra viktiga aktiviteter som utevistelse, fysisk aktivitet, sömn och umgänge med kompisar.</a:t>
            </a:r>
            <a:endParaRPr sz="1000"/>
          </a:p>
          <a:p>
            <a:pPr indent="0" lvl="0" marL="0" rtl="0" algn="l">
              <a:lnSpc>
                <a:spcPct val="115000"/>
              </a:lnSpc>
              <a:spcBef>
                <a:spcPts val="1500"/>
              </a:spcBef>
              <a:spcAft>
                <a:spcPts val="0"/>
              </a:spcAft>
              <a:buNone/>
            </a:pPr>
            <a:r>
              <a:rPr b="1" lang="sv" sz="1000"/>
              <a:t>Det ska finnas tid för sammanlagt minst en timmes fysisk aktivitet varje dag och det behövs även regelbundna rörelsepauser under hela dagen.</a:t>
            </a:r>
            <a:endParaRPr b="1" sz="1000"/>
          </a:p>
          <a:p>
            <a:pPr indent="0" lvl="0" marL="0" rtl="0" algn="l">
              <a:lnSpc>
                <a:spcPct val="115000"/>
              </a:lnSpc>
              <a:spcBef>
                <a:spcPts val="1500"/>
              </a:spcBef>
              <a:spcAft>
                <a:spcPts val="0"/>
              </a:spcAft>
              <a:buNone/>
            </a:pPr>
            <a:r>
              <a:rPr lang="sv" sz="1000"/>
              <a:t>En digital livsstil med ständig uppkoppling skapar stress.</a:t>
            </a:r>
            <a:endParaRPr sz="1000"/>
          </a:p>
          <a:p>
            <a:pPr indent="0" lvl="0" marL="0" rtl="0" algn="l">
              <a:lnSpc>
                <a:spcPct val="115000"/>
              </a:lnSpc>
              <a:spcBef>
                <a:spcPts val="1500"/>
              </a:spcBef>
              <a:spcAft>
                <a:spcPts val="0"/>
              </a:spcAft>
              <a:buNone/>
            </a:pPr>
            <a:r>
              <a:rPr lang="sv" sz="1000"/>
              <a:t>Det är bra att lägga ifrån sig sin mobiltelefon i ett annat rum när man behöver koncentrera sig t.ex. på skolarbete.</a:t>
            </a:r>
            <a:endParaRPr sz="1000"/>
          </a:p>
          <a:p>
            <a:pPr indent="0" lvl="0" marL="0" rtl="0" algn="l">
              <a:lnSpc>
                <a:spcPct val="115000"/>
              </a:lnSpc>
              <a:spcBef>
                <a:spcPts val="1500"/>
              </a:spcBef>
              <a:spcAft>
                <a:spcPts val="0"/>
              </a:spcAft>
              <a:buNone/>
            </a:pPr>
            <a:r>
              <a:rPr lang="sv" sz="1000"/>
              <a:t>Ytterligare tips är att lägga undan mobil och andra skärmar minst en timme innan man lägger sig, så sover man bättre. </a:t>
            </a:r>
            <a:endParaRPr sz="1000"/>
          </a:p>
          <a:p>
            <a:pPr indent="0" lvl="0" marL="0" rtl="0" algn="l">
              <a:lnSpc>
                <a:spcPct val="115000"/>
              </a:lnSpc>
              <a:spcBef>
                <a:spcPts val="1300"/>
              </a:spcBef>
              <a:spcAft>
                <a:spcPts val="0"/>
              </a:spcAft>
              <a:buSzPts val="6300"/>
              <a:buNone/>
            </a:pPr>
            <a:r>
              <a:t/>
            </a:r>
            <a:endParaRPr sz="1000"/>
          </a:p>
          <a:p>
            <a:pPr indent="0" lvl="0" marL="0" rtl="0" algn="l">
              <a:lnSpc>
                <a:spcPct val="115000"/>
              </a:lnSpc>
              <a:spcBef>
                <a:spcPts val="1300"/>
              </a:spcBef>
              <a:spcAft>
                <a:spcPts val="1300"/>
              </a:spcAft>
              <a:buSzPts val="6300"/>
              <a:buNone/>
            </a:pPr>
            <a:r>
              <a:t/>
            </a:r>
            <a:endParaRPr sz="1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50"/>
          <p:cNvPicPr preferRelativeResize="0"/>
          <p:nvPr/>
        </p:nvPicPr>
        <p:blipFill>
          <a:blip r:embed="rId3">
            <a:alphaModFix/>
          </a:blip>
          <a:stretch>
            <a:fillRect/>
          </a:stretch>
        </p:blipFill>
        <p:spPr>
          <a:xfrm>
            <a:off x="0" y="326103"/>
            <a:ext cx="9144003" cy="6465096"/>
          </a:xfrm>
          <a:prstGeom prst="rect">
            <a:avLst/>
          </a:prstGeom>
          <a:noFill/>
          <a:ln>
            <a:noFill/>
          </a:ln>
        </p:spPr>
      </p:pic>
      <p:sp>
        <p:nvSpPr>
          <p:cNvPr id="268" name="Google Shape;268;p50"/>
          <p:cNvSpPr txBox="1"/>
          <p:nvPr/>
        </p:nvSpPr>
        <p:spPr>
          <a:xfrm>
            <a:off x="0" y="0"/>
            <a:ext cx="9144600" cy="856200"/>
          </a:xfrm>
          <a:prstGeom prst="rect">
            <a:avLst/>
          </a:prstGeom>
          <a:noFill/>
          <a:ln>
            <a:noFill/>
          </a:ln>
        </p:spPr>
        <p:txBody>
          <a:bodyPr anchorCtr="0" anchor="t" bIns="81025" lIns="81025" spcFirstLastPara="1" rIns="81025" wrap="square" tIns="81025">
            <a:spAutoFit/>
          </a:bodyPr>
          <a:lstStyle/>
          <a:p>
            <a:pPr indent="0" lvl="0" marL="0" marR="0" rtl="0" algn="l">
              <a:lnSpc>
                <a:spcPct val="100000"/>
              </a:lnSpc>
              <a:spcBef>
                <a:spcPts val="0"/>
              </a:spcBef>
              <a:spcAft>
                <a:spcPts val="0"/>
              </a:spcAft>
              <a:buClr>
                <a:srgbClr val="000000"/>
              </a:buClr>
              <a:buSzPts val="4500"/>
              <a:buFont typeface="Arial"/>
              <a:buNone/>
            </a:pPr>
            <a:r>
              <a:rPr b="0" i="0" lang="sv" sz="4500" u="none" cap="none" strike="noStrike">
                <a:solidFill>
                  <a:srgbClr val="6AA84F"/>
                </a:solidFill>
                <a:latin typeface="Oswald"/>
                <a:ea typeface="Oswald"/>
                <a:cs typeface="Oswald"/>
                <a:sym typeface="Oswald"/>
              </a:rPr>
              <a:t>  </a:t>
            </a:r>
            <a:r>
              <a:rPr lang="sv" sz="4500">
                <a:solidFill>
                  <a:srgbClr val="6AA84F"/>
                </a:solidFill>
                <a:latin typeface="Oswald"/>
                <a:ea typeface="Oswald"/>
                <a:cs typeface="Oswald"/>
                <a:sym typeface="Oswald"/>
              </a:rPr>
              <a:t>Sömn</a:t>
            </a:r>
            <a:r>
              <a:rPr lang="sv" sz="4500">
                <a:solidFill>
                  <a:srgbClr val="6AA84F"/>
                </a:solidFill>
                <a:latin typeface="Oswald"/>
                <a:ea typeface="Oswald"/>
                <a:cs typeface="Oswald"/>
                <a:sym typeface="Oswald"/>
              </a:rPr>
              <a:t> </a:t>
            </a:r>
            <a:endParaRPr b="0" i="0" sz="5200" u="none" cap="none" strike="noStrike">
              <a:solidFill>
                <a:srgbClr val="6AA84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51"/>
          <p:cNvSpPr txBox="1"/>
          <p:nvPr>
            <p:ph idx="4294967295" type="title"/>
          </p:nvPr>
        </p:nvSpPr>
        <p:spPr>
          <a:xfrm>
            <a:off x="119275" y="965650"/>
            <a:ext cx="3477000" cy="4423800"/>
          </a:xfrm>
          <a:prstGeom prst="rect">
            <a:avLst/>
          </a:prstGeom>
          <a:noFill/>
          <a:ln>
            <a:noFill/>
          </a:ln>
        </p:spPr>
        <p:txBody>
          <a:bodyPr anchorCtr="0" anchor="t" bIns="101375" lIns="101375" spcFirstLastPara="1" rIns="101375" wrap="square" tIns="101375">
            <a:noAutofit/>
          </a:bodyPr>
          <a:lstStyle/>
          <a:p>
            <a:pPr indent="0" lvl="0" marL="0" rtl="0" algn="l">
              <a:lnSpc>
                <a:spcPct val="100000"/>
              </a:lnSpc>
              <a:spcBef>
                <a:spcPts val="0"/>
              </a:spcBef>
              <a:spcAft>
                <a:spcPts val="0"/>
              </a:spcAft>
              <a:buSzPts val="5700"/>
              <a:buNone/>
            </a:pPr>
            <a:r>
              <a:rPr lang="sv" sz="1900"/>
              <a:t>När brukar du lägga dig?</a:t>
            </a:r>
            <a:endParaRPr sz="1900"/>
          </a:p>
          <a:p>
            <a:pPr indent="-349250" lvl="0" marL="457200" rtl="0" algn="l">
              <a:lnSpc>
                <a:spcPct val="100000"/>
              </a:lnSpc>
              <a:spcBef>
                <a:spcPts val="0"/>
              </a:spcBef>
              <a:spcAft>
                <a:spcPts val="0"/>
              </a:spcAft>
              <a:buSzPts val="1900"/>
              <a:buChar char="●"/>
            </a:pPr>
            <a:r>
              <a:rPr lang="sv" sz="1900"/>
              <a:t>På skoldagar? </a:t>
            </a:r>
            <a:endParaRPr sz="1900"/>
          </a:p>
          <a:p>
            <a:pPr indent="-349250" lvl="0" marL="457200" rtl="0" algn="l">
              <a:lnSpc>
                <a:spcPct val="100000"/>
              </a:lnSpc>
              <a:spcBef>
                <a:spcPts val="0"/>
              </a:spcBef>
              <a:spcAft>
                <a:spcPts val="0"/>
              </a:spcAft>
              <a:buSzPts val="1900"/>
              <a:buChar char="●"/>
            </a:pPr>
            <a:r>
              <a:rPr lang="sv" sz="1900"/>
              <a:t>På helgen?</a:t>
            </a:r>
            <a:endParaRPr sz="1900"/>
          </a:p>
          <a:p>
            <a:pPr indent="0" lvl="0" marL="457200" rtl="0" algn="l">
              <a:lnSpc>
                <a:spcPct val="100000"/>
              </a:lnSpc>
              <a:spcBef>
                <a:spcPts val="0"/>
              </a:spcBef>
              <a:spcAft>
                <a:spcPts val="0"/>
              </a:spcAft>
              <a:buNone/>
            </a:pPr>
            <a:r>
              <a:t/>
            </a:r>
            <a:endParaRPr sz="1900"/>
          </a:p>
          <a:p>
            <a:pPr indent="0" lvl="0" marL="0" rtl="0" algn="l">
              <a:lnSpc>
                <a:spcPct val="100000"/>
              </a:lnSpc>
              <a:spcBef>
                <a:spcPts val="0"/>
              </a:spcBef>
              <a:spcAft>
                <a:spcPts val="0"/>
              </a:spcAft>
              <a:buNone/>
            </a:pPr>
            <a:r>
              <a:rPr lang="sv" sz="1900"/>
              <a:t>Hur många timmar sover du  per natt?</a:t>
            </a:r>
            <a:br>
              <a:rPr lang="sv" sz="1900"/>
            </a:br>
            <a:br>
              <a:rPr lang="sv" sz="1900"/>
            </a:br>
            <a:r>
              <a:rPr i="1" lang="sv" sz="1500"/>
              <a:t>Följdfrågor om eleven har dålig sömn:</a:t>
            </a:r>
            <a:br>
              <a:rPr i="1" lang="sv" sz="1500"/>
            </a:br>
            <a:r>
              <a:rPr i="1" lang="sv" sz="1500"/>
              <a:t>Berätta om du själv tror att det finns något som stör din sömn.</a:t>
            </a:r>
            <a:br>
              <a:rPr i="1" lang="sv" sz="1500"/>
            </a:br>
            <a:br>
              <a:rPr i="1" lang="sv" sz="1500"/>
            </a:br>
            <a:r>
              <a:rPr i="1" lang="sv" sz="1500"/>
              <a:t>Ställ fler frågor om kost, fysisk aktivitet, stress, hur sovrummet och sängen är, störande moment.</a:t>
            </a:r>
            <a:endParaRPr i="1" sz="1500"/>
          </a:p>
        </p:txBody>
      </p:sp>
      <p:sp>
        <p:nvSpPr>
          <p:cNvPr id="274" name="Google Shape;274;p51"/>
          <p:cNvSpPr txBox="1"/>
          <p:nvPr>
            <p:ph idx="2" type="body"/>
          </p:nvPr>
        </p:nvSpPr>
        <p:spPr>
          <a:xfrm>
            <a:off x="3750250" y="1068150"/>
            <a:ext cx="3844800" cy="4927200"/>
          </a:xfrm>
          <a:prstGeom prst="rect">
            <a:avLst/>
          </a:prstGeom>
          <a:noFill/>
          <a:ln>
            <a:noFill/>
          </a:ln>
        </p:spPr>
        <p:txBody>
          <a:bodyPr anchorCtr="0" anchor="t" bIns="101375" lIns="101375" spcFirstLastPara="1" rIns="101375" wrap="square" tIns="101375">
            <a:normAutofit/>
          </a:bodyPr>
          <a:lstStyle/>
          <a:p>
            <a:pPr indent="0" lvl="0" marL="0" rtl="0" algn="l">
              <a:lnSpc>
                <a:spcPct val="115000"/>
              </a:lnSpc>
              <a:spcBef>
                <a:spcPts val="0"/>
              </a:spcBef>
              <a:spcAft>
                <a:spcPts val="0"/>
              </a:spcAft>
              <a:buNone/>
            </a:pPr>
            <a:r>
              <a:rPr lang="sv" sz="1000"/>
              <a:t>För lite sömn eller dålig sömn försämrar ungas inlärningsförmåga, kroppsliga och psykiska hälsa samt livskvalitet.</a:t>
            </a:r>
            <a:endParaRPr sz="1000"/>
          </a:p>
          <a:p>
            <a:pPr indent="0" lvl="0" marL="0" rtl="0" algn="l">
              <a:lnSpc>
                <a:spcPct val="115000"/>
              </a:lnSpc>
              <a:spcBef>
                <a:spcPts val="0"/>
              </a:spcBef>
              <a:spcAft>
                <a:spcPts val="0"/>
              </a:spcAft>
              <a:buNone/>
            </a:pPr>
            <a:r>
              <a:t/>
            </a:r>
            <a:endParaRPr sz="1000"/>
          </a:p>
          <a:p>
            <a:pPr indent="0" lvl="0" marL="0" rtl="0" algn="l">
              <a:lnSpc>
                <a:spcPct val="115000"/>
              </a:lnSpc>
              <a:spcBef>
                <a:spcPts val="0"/>
              </a:spcBef>
              <a:spcAft>
                <a:spcPts val="0"/>
              </a:spcAft>
              <a:buNone/>
            </a:pPr>
            <a:r>
              <a:rPr lang="sv" sz="1000"/>
              <a:t>Vi behöver sova för att hjärnan och kroppen ska få återhämtning. Under tiden vi sover bearbetar hjärnan intryck och upplevelser vi fått till oss under dagen. Det vi lärt oss lagras i hjärnan under natten.</a:t>
            </a:r>
            <a:endParaRPr sz="1000"/>
          </a:p>
          <a:p>
            <a:pPr indent="0" lvl="0" marL="0" rtl="0" algn="l">
              <a:lnSpc>
                <a:spcPct val="115000"/>
              </a:lnSpc>
              <a:spcBef>
                <a:spcPts val="0"/>
              </a:spcBef>
              <a:spcAft>
                <a:spcPts val="0"/>
              </a:spcAft>
              <a:buNone/>
            </a:pPr>
            <a:r>
              <a:t/>
            </a:r>
            <a:endParaRPr sz="1000"/>
          </a:p>
          <a:p>
            <a:pPr indent="0" lvl="0" marL="0" rtl="0" algn="l">
              <a:lnSpc>
                <a:spcPct val="115000"/>
              </a:lnSpc>
              <a:spcBef>
                <a:spcPts val="0"/>
              </a:spcBef>
              <a:spcAft>
                <a:spcPts val="0"/>
              </a:spcAft>
              <a:buNone/>
            </a:pPr>
            <a:r>
              <a:rPr lang="sv" sz="1000"/>
              <a:t>Att sova tillräckligt mycket gör det lättare för oss att hantera stress och livets utmaningar.</a:t>
            </a:r>
            <a:endParaRPr sz="1000"/>
          </a:p>
          <a:p>
            <a:pPr indent="0" lvl="0" marL="0" rtl="0" algn="l">
              <a:lnSpc>
                <a:spcPct val="115000"/>
              </a:lnSpc>
              <a:spcBef>
                <a:spcPts val="0"/>
              </a:spcBef>
              <a:spcAft>
                <a:spcPts val="0"/>
              </a:spcAft>
              <a:buNone/>
            </a:pPr>
            <a:r>
              <a:t/>
            </a:r>
            <a:endParaRPr sz="1000"/>
          </a:p>
          <a:p>
            <a:pPr indent="0" lvl="0" marL="0" rtl="0" algn="l">
              <a:lnSpc>
                <a:spcPct val="115000"/>
              </a:lnSpc>
              <a:spcBef>
                <a:spcPts val="0"/>
              </a:spcBef>
              <a:spcAft>
                <a:spcPts val="0"/>
              </a:spcAft>
              <a:buNone/>
            </a:pPr>
            <a:r>
              <a:rPr lang="sv" sz="1000"/>
              <a:t>Sömnen kan påverkas negativt av stress och psykisk ohälsa.</a:t>
            </a:r>
            <a:endParaRPr sz="1000"/>
          </a:p>
          <a:p>
            <a:pPr indent="0" lvl="0" marL="0" rtl="0" algn="l">
              <a:lnSpc>
                <a:spcPct val="115000"/>
              </a:lnSpc>
              <a:spcBef>
                <a:spcPts val="0"/>
              </a:spcBef>
              <a:spcAft>
                <a:spcPts val="0"/>
              </a:spcAft>
              <a:buNone/>
            </a:pPr>
            <a:r>
              <a:t/>
            </a:r>
            <a:endParaRPr sz="1000"/>
          </a:p>
          <a:p>
            <a:pPr indent="0" lvl="0" marL="0" rtl="0" algn="l">
              <a:lnSpc>
                <a:spcPct val="115000"/>
              </a:lnSpc>
              <a:spcBef>
                <a:spcPts val="0"/>
              </a:spcBef>
              <a:spcAft>
                <a:spcPts val="0"/>
              </a:spcAft>
              <a:buNone/>
            </a:pPr>
            <a:r>
              <a:rPr lang="sv" sz="1000"/>
              <a:t>Många som är fysiskt aktiva under dagen tycker att de sover bättre.</a:t>
            </a:r>
            <a:endParaRPr sz="1000"/>
          </a:p>
          <a:p>
            <a:pPr indent="0" lvl="0" marL="0" rtl="0" algn="l">
              <a:lnSpc>
                <a:spcPct val="115000"/>
              </a:lnSpc>
              <a:spcBef>
                <a:spcPts val="0"/>
              </a:spcBef>
              <a:spcAft>
                <a:spcPts val="0"/>
              </a:spcAft>
              <a:buNone/>
            </a:pPr>
            <a:r>
              <a:t/>
            </a:r>
            <a:endParaRPr sz="1000"/>
          </a:p>
          <a:p>
            <a:pPr indent="0" lvl="0" marL="0" rtl="0" algn="l">
              <a:lnSpc>
                <a:spcPct val="115000"/>
              </a:lnSpc>
              <a:spcBef>
                <a:spcPts val="0"/>
              </a:spcBef>
              <a:spcAft>
                <a:spcPts val="0"/>
              </a:spcAft>
              <a:buNone/>
            </a:pPr>
            <a:r>
              <a:rPr lang="sv" sz="1000"/>
              <a:t>Sömnbehovet varierar mellan individer och beroende på ålder, men de flesta i </a:t>
            </a:r>
            <a:r>
              <a:rPr lang="sv" sz="1000"/>
              <a:t>skolålder</a:t>
            </a:r>
            <a:r>
              <a:rPr lang="sv" sz="1000"/>
              <a:t>n </a:t>
            </a:r>
            <a:r>
              <a:rPr lang="sv" sz="1000"/>
              <a:t>behöver 8–10 timmar.</a:t>
            </a:r>
            <a:endParaRPr sz="1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52"/>
          <p:cNvPicPr preferRelativeResize="0"/>
          <p:nvPr/>
        </p:nvPicPr>
        <p:blipFill rotWithShape="1">
          <a:blip r:embed="rId3">
            <a:alphaModFix/>
          </a:blip>
          <a:srcRect b="4379" l="0" r="0" t="-4380"/>
          <a:stretch/>
        </p:blipFill>
        <p:spPr>
          <a:xfrm>
            <a:off x="0" y="397757"/>
            <a:ext cx="9144000" cy="6460236"/>
          </a:xfrm>
          <a:prstGeom prst="rect">
            <a:avLst/>
          </a:prstGeom>
          <a:noFill/>
          <a:ln>
            <a:noFill/>
          </a:ln>
        </p:spPr>
      </p:pic>
      <p:sp>
        <p:nvSpPr>
          <p:cNvPr id="280" name="Google Shape;280;p52"/>
          <p:cNvSpPr txBox="1"/>
          <p:nvPr/>
        </p:nvSpPr>
        <p:spPr>
          <a:xfrm>
            <a:off x="0" y="0"/>
            <a:ext cx="9144526" cy="879604"/>
          </a:xfrm>
          <a:prstGeom prst="rect">
            <a:avLst/>
          </a:prstGeom>
          <a:noFill/>
          <a:ln>
            <a:noFill/>
          </a:ln>
        </p:spPr>
        <p:txBody>
          <a:bodyPr anchorCtr="0" anchor="t" bIns="81025" lIns="81025" spcFirstLastPara="1" rIns="81025" wrap="square" tIns="81025">
            <a:spAutoFit/>
          </a:bodyPr>
          <a:lstStyle/>
          <a:p>
            <a:pPr indent="0" lvl="0" marL="0" marR="0" rtl="0" algn="l">
              <a:lnSpc>
                <a:spcPct val="100000"/>
              </a:lnSpc>
              <a:spcBef>
                <a:spcPts val="0"/>
              </a:spcBef>
              <a:spcAft>
                <a:spcPts val="0"/>
              </a:spcAft>
              <a:buClr>
                <a:srgbClr val="000000"/>
              </a:buClr>
              <a:buSzPts val="4500"/>
              <a:buFont typeface="Arial"/>
              <a:buNone/>
            </a:pPr>
            <a:r>
              <a:rPr b="0" i="0" lang="sv" sz="4500" u="none" cap="none" strike="noStrike">
                <a:solidFill>
                  <a:srgbClr val="6AA84F"/>
                </a:solidFill>
                <a:latin typeface="Oswald"/>
                <a:ea typeface="Oswald"/>
                <a:cs typeface="Oswald"/>
                <a:sym typeface="Oswald"/>
              </a:rPr>
              <a:t>  Hur ser ditt dygn ut?</a:t>
            </a:r>
            <a:endParaRPr b="0" i="0" sz="4500" u="none" cap="none" strike="noStrike">
              <a:solidFill>
                <a:srgbClr val="6AA84F"/>
              </a:solidFill>
              <a:latin typeface="Oswald"/>
              <a:ea typeface="Oswald"/>
              <a:cs typeface="Oswald"/>
              <a:sym typeface="Oswa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3"/>
          <p:cNvSpPr txBox="1"/>
          <p:nvPr>
            <p:ph idx="4294967295" type="title"/>
          </p:nvPr>
        </p:nvSpPr>
        <p:spPr>
          <a:xfrm>
            <a:off x="119276" y="962700"/>
            <a:ext cx="3057000" cy="5618100"/>
          </a:xfrm>
          <a:prstGeom prst="rect">
            <a:avLst/>
          </a:prstGeom>
          <a:noFill/>
          <a:ln>
            <a:noFill/>
          </a:ln>
        </p:spPr>
        <p:txBody>
          <a:bodyPr anchorCtr="0" anchor="t" bIns="101375" lIns="101375" spcFirstLastPara="1" rIns="101375" wrap="square" tIns="101375">
            <a:noAutofit/>
          </a:bodyPr>
          <a:lstStyle/>
          <a:p>
            <a:pPr indent="0" lvl="0" marL="0" rtl="0" algn="l">
              <a:lnSpc>
                <a:spcPct val="100000"/>
              </a:lnSpc>
              <a:spcBef>
                <a:spcPts val="0"/>
              </a:spcBef>
              <a:spcAft>
                <a:spcPts val="0"/>
              </a:spcAft>
              <a:buNone/>
            </a:pPr>
            <a:r>
              <a:rPr lang="sv" sz="1900"/>
              <a:t>Hur ser ditt dygn ut?</a:t>
            </a:r>
            <a:r>
              <a:rPr b="1" lang="sv" sz="1900"/>
              <a:t> </a:t>
            </a:r>
            <a:endParaRPr b="1" sz="1900"/>
          </a:p>
          <a:p>
            <a:pPr indent="-349250" lvl="0" marL="457200" rtl="0" algn="l">
              <a:lnSpc>
                <a:spcPct val="100000"/>
              </a:lnSpc>
              <a:spcBef>
                <a:spcPts val="0"/>
              </a:spcBef>
              <a:spcAft>
                <a:spcPts val="0"/>
              </a:spcAft>
              <a:buSzPts val="1900"/>
              <a:buChar char="●"/>
            </a:pPr>
            <a:r>
              <a:rPr lang="sv" sz="1900"/>
              <a:t>Under skoldagar? </a:t>
            </a:r>
            <a:endParaRPr sz="1900"/>
          </a:p>
          <a:p>
            <a:pPr indent="-349250" lvl="0" marL="457200" rtl="0" algn="l">
              <a:lnSpc>
                <a:spcPct val="100000"/>
              </a:lnSpc>
              <a:spcBef>
                <a:spcPts val="0"/>
              </a:spcBef>
              <a:spcAft>
                <a:spcPts val="0"/>
              </a:spcAft>
              <a:buSzPts val="1900"/>
              <a:buChar char="●"/>
            </a:pPr>
            <a:r>
              <a:rPr lang="sv" sz="1900"/>
              <a:t>Under helger och lov?</a:t>
            </a:r>
            <a:endParaRPr sz="1900"/>
          </a:p>
          <a:p>
            <a:pPr indent="0" lvl="0" marL="0" rtl="0" algn="l">
              <a:lnSpc>
                <a:spcPct val="100000"/>
              </a:lnSpc>
              <a:spcBef>
                <a:spcPts val="0"/>
              </a:spcBef>
              <a:spcAft>
                <a:spcPts val="0"/>
              </a:spcAft>
              <a:buNone/>
            </a:pPr>
            <a:r>
              <a:t/>
            </a:r>
            <a:endParaRPr sz="1900"/>
          </a:p>
          <a:p>
            <a:pPr indent="0" lvl="0" marL="0" rtl="0" algn="l">
              <a:lnSpc>
                <a:spcPct val="100000"/>
              </a:lnSpc>
              <a:spcBef>
                <a:spcPts val="0"/>
              </a:spcBef>
              <a:spcAft>
                <a:spcPts val="0"/>
              </a:spcAft>
              <a:buNone/>
            </a:pPr>
            <a:r>
              <a:rPr lang="sv" sz="1900"/>
              <a:t>Skulle du behöva eller vilja ändra på något?</a:t>
            </a:r>
            <a:r>
              <a:rPr b="1" lang="sv" sz="1900"/>
              <a:t> </a:t>
            </a:r>
            <a:endParaRPr b="1" sz="1900"/>
          </a:p>
          <a:p>
            <a:pPr indent="0" lvl="0" marL="406400" rtl="0" algn="l">
              <a:lnSpc>
                <a:spcPct val="100000"/>
              </a:lnSpc>
              <a:spcBef>
                <a:spcPts val="0"/>
              </a:spcBef>
              <a:spcAft>
                <a:spcPts val="0"/>
              </a:spcAft>
              <a:buSzPts val="5100"/>
              <a:buNone/>
            </a:pPr>
            <a:r>
              <a:t/>
            </a:r>
            <a:endParaRPr sz="1900"/>
          </a:p>
          <a:p>
            <a:pPr indent="0" lvl="0" marL="406400" rtl="0" algn="l">
              <a:lnSpc>
                <a:spcPct val="100000"/>
              </a:lnSpc>
              <a:spcBef>
                <a:spcPts val="0"/>
              </a:spcBef>
              <a:spcAft>
                <a:spcPts val="0"/>
              </a:spcAft>
              <a:buSzPts val="5100"/>
              <a:buNone/>
            </a:pPr>
            <a:r>
              <a:t/>
            </a:r>
            <a:endParaRPr sz="1900"/>
          </a:p>
          <a:p>
            <a:pPr indent="0" lvl="0" marL="406400" rtl="0" algn="l">
              <a:lnSpc>
                <a:spcPct val="100000"/>
              </a:lnSpc>
              <a:spcBef>
                <a:spcPts val="0"/>
              </a:spcBef>
              <a:spcAft>
                <a:spcPts val="0"/>
              </a:spcAft>
              <a:buSzPts val="5100"/>
              <a:buNone/>
            </a:pPr>
            <a:r>
              <a:t/>
            </a:r>
            <a:endParaRPr sz="1900"/>
          </a:p>
          <a:p>
            <a:pPr indent="0" lvl="0" marL="406400" rtl="0" algn="l">
              <a:lnSpc>
                <a:spcPct val="100000"/>
              </a:lnSpc>
              <a:spcBef>
                <a:spcPts val="0"/>
              </a:spcBef>
              <a:spcAft>
                <a:spcPts val="0"/>
              </a:spcAft>
              <a:buSzPts val="5100"/>
              <a:buNone/>
            </a:pPr>
            <a:r>
              <a:t/>
            </a:r>
            <a:endParaRPr sz="1900"/>
          </a:p>
          <a:p>
            <a:pPr indent="0" lvl="0" marL="406400" rtl="0" algn="l">
              <a:lnSpc>
                <a:spcPct val="100000"/>
              </a:lnSpc>
              <a:spcBef>
                <a:spcPts val="0"/>
              </a:spcBef>
              <a:spcAft>
                <a:spcPts val="0"/>
              </a:spcAft>
              <a:buSzPts val="5100"/>
              <a:buNone/>
            </a:pPr>
            <a:r>
              <a:t/>
            </a:r>
            <a:endParaRPr sz="1900"/>
          </a:p>
          <a:p>
            <a:pPr indent="0" lvl="0" marL="0" rtl="0" algn="l">
              <a:lnSpc>
                <a:spcPct val="100000"/>
              </a:lnSpc>
              <a:spcBef>
                <a:spcPts val="0"/>
              </a:spcBef>
              <a:spcAft>
                <a:spcPts val="0"/>
              </a:spcAft>
              <a:buSzPts val="5100"/>
              <a:buNone/>
            </a:pPr>
            <a:r>
              <a:t/>
            </a:r>
            <a:endParaRPr sz="1600"/>
          </a:p>
          <a:p>
            <a:pPr indent="0" lvl="0" marL="0" rtl="0" algn="l">
              <a:lnSpc>
                <a:spcPct val="100000"/>
              </a:lnSpc>
              <a:spcBef>
                <a:spcPts val="0"/>
              </a:spcBef>
              <a:spcAft>
                <a:spcPts val="0"/>
              </a:spcAft>
              <a:buSzPts val="900"/>
              <a:buNone/>
            </a:pPr>
            <a:r>
              <a:t/>
            </a:r>
            <a:endParaRPr sz="1600"/>
          </a:p>
          <a:p>
            <a:pPr indent="0" lvl="0" marL="0" rtl="0" algn="l">
              <a:lnSpc>
                <a:spcPct val="100000"/>
              </a:lnSpc>
              <a:spcBef>
                <a:spcPts val="0"/>
              </a:spcBef>
              <a:spcAft>
                <a:spcPts val="0"/>
              </a:spcAft>
              <a:buSzPts val="900"/>
              <a:buNone/>
            </a:pPr>
            <a:r>
              <a:t/>
            </a:r>
            <a:endParaRPr sz="1600"/>
          </a:p>
        </p:txBody>
      </p:sp>
      <p:sp>
        <p:nvSpPr>
          <p:cNvPr id="286" name="Google Shape;286;p53"/>
          <p:cNvSpPr txBox="1"/>
          <p:nvPr>
            <p:ph idx="2" type="body"/>
          </p:nvPr>
        </p:nvSpPr>
        <p:spPr>
          <a:xfrm>
            <a:off x="3750250" y="1059000"/>
            <a:ext cx="3982500" cy="4794600"/>
          </a:xfrm>
          <a:prstGeom prst="rect">
            <a:avLst/>
          </a:prstGeom>
          <a:noFill/>
          <a:ln>
            <a:noFill/>
          </a:ln>
        </p:spPr>
        <p:txBody>
          <a:bodyPr anchorCtr="0" anchor="t" bIns="101375" lIns="101375" spcFirstLastPara="1" rIns="101375" wrap="square" tIns="101375">
            <a:noAutofit/>
          </a:bodyPr>
          <a:lstStyle/>
          <a:p>
            <a:pPr indent="0" lvl="0" marL="0" rtl="0" algn="l">
              <a:lnSpc>
                <a:spcPct val="115000"/>
              </a:lnSpc>
              <a:spcBef>
                <a:spcPts val="0"/>
              </a:spcBef>
              <a:spcAft>
                <a:spcPts val="0"/>
              </a:spcAft>
              <a:buSzPts val="8200"/>
              <a:buNone/>
            </a:pPr>
            <a:r>
              <a:rPr lang="sv" sz="1000"/>
              <a:t>F</a:t>
            </a:r>
            <a:r>
              <a:rPr lang="sv" sz="1000"/>
              <a:t>ör att må bra över tid behöver vi </a:t>
            </a:r>
            <a:r>
              <a:rPr b="1" lang="sv" sz="1000"/>
              <a:t>balans för hur dygnets timmar används</a:t>
            </a:r>
            <a:r>
              <a:rPr lang="sv" sz="1000"/>
              <a:t>. För 13–17-åringar bör sömnen utgöra 8-10 timmar per dygn och fysisk aktivitet minst 1 timme.</a:t>
            </a:r>
            <a:endParaRPr sz="1000"/>
          </a:p>
          <a:p>
            <a:pPr indent="0" lvl="0" marL="0" rtl="0" algn="l">
              <a:lnSpc>
                <a:spcPct val="115000"/>
              </a:lnSpc>
              <a:spcBef>
                <a:spcPts val="1500"/>
              </a:spcBef>
              <a:spcAft>
                <a:spcPts val="0"/>
              </a:spcAft>
              <a:buNone/>
            </a:pPr>
            <a:r>
              <a:rPr b="1" lang="sv" sz="1000"/>
              <a:t>Måltiderna</a:t>
            </a:r>
            <a:r>
              <a:rPr lang="sv" sz="1000"/>
              <a:t> är en möjlighet till social samvaro och det är viktigt att maten intas i </a:t>
            </a:r>
            <a:r>
              <a:rPr b="1" lang="sv" sz="1000"/>
              <a:t>lugn och ro</a:t>
            </a:r>
            <a:r>
              <a:rPr lang="sv" sz="1000"/>
              <a:t>, helst vid matbordet.</a:t>
            </a:r>
            <a:endParaRPr sz="1000"/>
          </a:p>
          <a:p>
            <a:pPr indent="0" lvl="0" marL="0" rtl="0" algn="l">
              <a:lnSpc>
                <a:spcPct val="115000"/>
              </a:lnSpc>
              <a:spcBef>
                <a:spcPts val="1500"/>
              </a:spcBef>
              <a:spcAft>
                <a:spcPts val="0"/>
              </a:spcAft>
              <a:buNone/>
            </a:pPr>
            <a:r>
              <a:rPr lang="sv" sz="1000"/>
              <a:t>Under skoldagar tillbringar de flesta barn i denna åldersgrupp ca 7 timmar i skolan. Fritiden som blir kvar behövs för </a:t>
            </a:r>
            <a:r>
              <a:rPr b="1" lang="sv" sz="1000"/>
              <a:t>aktiviteter, utevistelse, sociala relationer, avkoppling och "chilltid"</a:t>
            </a:r>
            <a:r>
              <a:rPr lang="sv" sz="1000"/>
              <a:t>.</a:t>
            </a:r>
            <a:endParaRPr sz="1000"/>
          </a:p>
          <a:p>
            <a:pPr indent="0" lvl="0" marL="0" rtl="0" algn="l">
              <a:lnSpc>
                <a:spcPct val="115000"/>
              </a:lnSpc>
              <a:spcBef>
                <a:spcPts val="1500"/>
              </a:spcBef>
              <a:spcAft>
                <a:spcPts val="0"/>
              </a:spcAft>
              <a:buNone/>
            </a:pPr>
            <a:r>
              <a:rPr lang="sv" sz="1000"/>
              <a:t>Delar av denna tid behöver vara </a:t>
            </a:r>
            <a:r>
              <a:rPr b="1" lang="sv" sz="1000"/>
              <a:t>utan stimulans från skärmar</a:t>
            </a:r>
            <a:r>
              <a:rPr lang="sv" sz="1000"/>
              <a:t> för att hjärnan ska må bra! </a:t>
            </a:r>
            <a:endParaRPr sz="1000"/>
          </a:p>
          <a:p>
            <a:pPr indent="0" lvl="0" marL="0" rtl="0" algn="l">
              <a:lnSpc>
                <a:spcPct val="115000"/>
              </a:lnSpc>
              <a:spcBef>
                <a:spcPts val="1300"/>
              </a:spcBef>
              <a:spcAft>
                <a:spcPts val="1300"/>
              </a:spcAft>
              <a:buSzPts val="8200"/>
              <a:buNone/>
            </a:pPr>
            <a:r>
              <a:t/>
            </a:r>
            <a:endParaRPr sz="1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4"/>
          <p:cNvSpPr txBox="1"/>
          <p:nvPr>
            <p:ph type="title"/>
          </p:nvPr>
        </p:nvSpPr>
        <p:spPr>
          <a:xfrm>
            <a:off x="0" y="2260062"/>
            <a:ext cx="9144600" cy="2021700"/>
          </a:xfrm>
          <a:prstGeom prst="rect">
            <a:avLst/>
          </a:prstGeom>
          <a:noFill/>
          <a:ln>
            <a:noFill/>
          </a:ln>
        </p:spPr>
        <p:txBody>
          <a:bodyPr anchorCtr="0" anchor="t" bIns="101375" lIns="101375" spcFirstLastPara="1" rIns="101375" wrap="square" tIns="101375">
            <a:noAutofit/>
          </a:bodyPr>
          <a:lstStyle/>
          <a:p>
            <a:pPr indent="0" lvl="0" marL="0" rtl="0" algn="ctr">
              <a:lnSpc>
                <a:spcPct val="100000"/>
              </a:lnSpc>
              <a:spcBef>
                <a:spcPts val="0"/>
              </a:spcBef>
              <a:spcAft>
                <a:spcPts val="0"/>
              </a:spcAft>
              <a:buSzPts val="900"/>
              <a:buNone/>
            </a:pPr>
            <a:r>
              <a:rPr lang="sv" sz="1900"/>
              <a:t>Vill du veta mer så kan du hitta material på:</a:t>
            </a:r>
            <a:endParaRPr sz="1900"/>
          </a:p>
          <a:p>
            <a:pPr indent="0" lvl="0" marL="0" rtl="0" algn="ctr">
              <a:lnSpc>
                <a:spcPct val="50000"/>
              </a:lnSpc>
              <a:spcBef>
                <a:spcPts val="0"/>
              </a:spcBef>
              <a:spcAft>
                <a:spcPts val="0"/>
              </a:spcAft>
              <a:buSzPts val="900"/>
              <a:buNone/>
            </a:pPr>
            <a:r>
              <a:t/>
            </a:r>
            <a:endParaRPr sz="1900"/>
          </a:p>
          <a:p>
            <a:pPr indent="0" lvl="0" marL="0" rtl="0" algn="ctr">
              <a:lnSpc>
                <a:spcPct val="100000"/>
              </a:lnSpc>
              <a:spcBef>
                <a:spcPts val="0"/>
              </a:spcBef>
              <a:spcAft>
                <a:spcPts val="0"/>
              </a:spcAft>
              <a:buSzPts val="900"/>
              <a:buNone/>
            </a:pPr>
            <a:r>
              <a:rPr lang="sv" sz="1900" u="sng">
                <a:hlinkClick r:id="rId3"/>
              </a:rPr>
              <a:t>www.fysioterapeuterna.se</a:t>
            </a:r>
            <a:endParaRPr sz="1900"/>
          </a:p>
          <a:p>
            <a:pPr indent="0" lvl="0" marL="0" rtl="0" algn="ctr">
              <a:lnSpc>
                <a:spcPct val="100000"/>
              </a:lnSpc>
              <a:spcBef>
                <a:spcPts val="0"/>
              </a:spcBef>
              <a:spcAft>
                <a:spcPts val="0"/>
              </a:spcAft>
              <a:buSzPts val="900"/>
              <a:buNone/>
            </a:pPr>
            <a:r>
              <a:rPr lang="sv" sz="1900" u="sng">
                <a:hlinkClick r:id="rId4"/>
              </a:rPr>
              <a:t>www.skolskoterskor.se</a:t>
            </a:r>
            <a:endParaRPr sz="1900"/>
          </a:p>
          <a:p>
            <a:pPr indent="0" lvl="0" marL="0" rtl="0" algn="ctr">
              <a:lnSpc>
                <a:spcPct val="100000"/>
              </a:lnSpc>
              <a:spcBef>
                <a:spcPts val="0"/>
              </a:spcBef>
              <a:spcAft>
                <a:spcPts val="0"/>
              </a:spcAft>
              <a:buSzPts val="900"/>
              <a:buNone/>
            </a:pPr>
            <a:r>
              <a:rPr lang="sv" sz="1900" u="sng">
                <a:hlinkClick r:id="rId5"/>
              </a:rPr>
              <a:t>www.drf.nu</a:t>
            </a:r>
            <a:endParaRPr sz="1900"/>
          </a:p>
          <a:p>
            <a:pPr indent="0" lvl="0" marL="0" rtl="0" algn="ctr">
              <a:lnSpc>
                <a:spcPct val="100000"/>
              </a:lnSpc>
              <a:spcBef>
                <a:spcPts val="0"/>
              </a:spcBef>
              <a:spcAft>
                <a:spcPts val="0"/>
              </a:spcAft>
              <a:buSzPts val="900"/>
              <a:buNone/>
            </a:pPr>
            <a:r>
              <a:rPr lang="sv" sz="1900" u="sng">
                <a:hlinkClick r:id="rId6"/>
              </a:rPr>
              <a:t>www.generationpep.se</a:t>
            </a:r>
            <a:endParaRPr sz="1900"/>
          </a:p>
          <a:p>
            <a:pPr indent="0" lvl="0" marL="0" rtl="0" algn="ctr">
              <a:lnSpc>
                <a:spcPct val="100000"/>
              </a:lnSpc>
              <a:spcBef>
                <a:spcPts val="0"/>
              </a:spcBef>
              <a:spcAft>
                <a:spcPts val="0"/>
              </a:spcAft>
              <a:buSzPts val="900"/>
              <a:buNone/>
            </a:pPr>
            <a:r>
              <a:rPr lang="sv" sz="1900" u="sng">
                <a:hlinkClick r:id="rId7"/>
              </a:rPr>
              <a:t>www.swenurse.se</a:t>
            </a:r>
            <a:endParaRPr sz="1900"/>
          </a:p>
          <a:p>
            <a:pPr indent="0" lvl="0" marL="0" rtl="0" algn="ctr">
              <a:lnSpc>
                <a:spcPct val="100000"/>
              </a:lnSpc>
              <a:spcBef>
                <a:spcPts val="0"/>
              </a:spcBef>
              <a:spcAft>
                <a:spcPts val="0"/>
              </a:spcAft>
              <a:buSzPts val="900"/>
              <a:buNone/>
            </a:pPr>
            <a:r>
              <a:t/>
            </a:r>
            <a:endParaRPr sz="1900">
              <a:solidFill>
                <a:srgbClr val="EDFAE9"/>
              </a:solidFill>
            </a:endParaRPr>
          </a:p>
          <a:p>
            <a:pPr indent="0" lvl="0" marL="0" rtl="0" algn="ctr">
              <a:lnSpc>
                <a:spcPct val="100000"/>
              </a:lnSpc>
              <a:spcBef>
                <a:spcPts val="0"/>
              </a:spcBef>
              <a:spcAft>
                <a:spcPts val="0"/>
              </a:spcAft>
              <a:buSzPts val="900"/>
              <a:buNone/>
            </a:pPr>
            <a:r>
              <a:t/>
            </a:r>
            <a:endParaRPr sz="1900">
              <a:solidFill>
                <a:srgbClr val="EDFAE9"/>
              </a:solidFill>
            </a:endParaRPr>
          </a:p>
          <a:p>
            <a:pPr indent="0" lvl="0" marL="0" rtl="0" algn="ctr">
              <a:lnSpc>
                <a:spcPct val="50000"/>
              </a:lnSpc>
              <a:spcBef>
                <a:spcPts val="0"/>
              </a:spcBef>
              <a:spcAft>
                <a:spcPts val="0"/>
              </a:spcAft>
              <a:buSzPts val="900"/>
              <a:buNone/>
            </a:pPr>
            <a:r>
              <a:t/>
            </a:r>
            <a:endParaRPr sz="1900">
              <a:solidFill>
                <a:srgbClr val="EDFAE9"/>
              </a:solidFill>
            </a:endParaRPr>
          </a:p>
          <a:p>
            <a:pPr indent="0" lvl="0" marL="0" rtl="0" algn="ctr">
              <a:lnSpc>
                <a:spcPct val="100000"/>
              </a:lnSpc>
              <a:spcBef>
                <a:spcPts val="0"/>
              </a:spcBef>
              <a:spcAft>
                <a:spcPts val="0"/>
              </a:spcAft>
              <a:buSzPts val="900"/>
              <a:buNone/>
            </a:pPr>
            <a:r>
              <a:t/>
            </a:r>
            <a:endParaRPr sz="1900">
              <a:solidFill>
                <a:srgbClr val="EDFAE9"/>
              </a:solidFill>
            </a:endParaRPr>
          </a:p>
          <a:p>
            <a:pPr indent="0" lvl="0" marL="0" rtl="0" algn="ctr">
              <a:lnSpc>
                <a:spcPct val="100000"/>
              </a:lnSpc>
              <a:spcBef>
                <a:spcPts val="0"/>
              </a:spcBef>
              <a:spcAft>
                <a:spcPts val="0"/>
              </a:spcAft>
              <a:buSzPts val="900"/>
              <a:buNone/>
            </a:pPr>
            <a:r>
              <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9"/>
          <p:cNvSpPr txBox="1"/>
          <p:nvPr>
            <p:ph idx="4294967295" type="title"/>
          </p:nvPr>
        </p:nvSpPr>
        <p:spPr>
          <a:xfrm>
            <a:off x="119276" y="973675"/>
            <a:ext cx="3347100" cy="4311600"/>
          </a:xfrm>
          <a:prstGeom prst="rect">
            <a:avLst/>
          </a:prstGeom>
          <a:noFill/>
          <a:ln>
            <a:noFill/>
          </a:ln>
        </p:spPr>
        <p:txBody>
          <a:bodyPr anchorCtr="0" anchor="t" bIns="101375" lIns="101375" spcFirstLastPara="1" rIns="101375" wrap="square" tIns="101375">
            <a:normAutofit/>
          </a:bodyPr>
          <a:lstStyle/>
          <a:p>
            <a:pPr indent="0" lvl="0" marL="0" rtl="0" algn="l">
              <a:lnSpc>
                <a:spcPct val="100000"/>
              </a:lnSpc>
              <a:spcBef>
                <a:spcPts val="0"/>
              </a:spcBef>
              <a:spcAft>
                <a:spcPts val="0"/>
              </a:spcAft>
              <a:buSzPts val="5100"/>
              <a:buNone/>
            </a:pPr>
            <a:r>
              <a:rPr lang="sv" sz="1900"/>
              <a:t>Idag ska vi prata om hur levnadsvanor påverkar vår hälsa. </a:t>
            </a:r>
            <a:br>
              <a:rPr lang="sv" sz="1900"/>
            </a:br>
            <a:br>
              <a:rPr lang="sv" sz="1900"/>
            </a:br>
            <a:r>
              <a:rPr lang="sv" sz="1900"/>
              <a:t>Är det något speciellt område du vill börja prata om?</a:t>
            </a:r>
            <a:endParaRPr sz="1900"/>
          </a:p>
          <a:p>
            <a:pPr indent="0" lvl="0" marL="0" rtl="0" algn="l">
              <a:lnSpc>
                <a:spcPct val="100000"/>
              </a:lnSpc>
              <a:spcBef>
                <a:spcPts val="0"/>
              </a:spcBef>
              <a:spcAft>
                <a:spcPts val="0"/>
              </a:spcAft>
              <a:buSzPts val="5100"/>
              <a:buNone/>
            </a:pPr>
            <a:r>
              <a:t/>
            </a:r>
            <a:endParaRPr sz="1900"/>
          </a:p>
        </p:txBody>
      </p:sp>
      <p:sp>
        <p:nvSpPr>
          <p:cNvPr id="141" name="Google Shape;141;p29"/>
          <p:cNvSpPr txBox="1"/>
          <p:nvPr>
            <p:ph idx="2" type="body"/>
          </p:nvPr>
        </p:nvSpPr>
        <p:spPr>
          <a:xfrm>
            <a:off x="3750250" y="1063125"/>
            <a:ext cx="3957600" cy="5501700"/>
          </a:xfrm>
          <a:prstGeom prst="rect">
            <a:avLst/>
          </a:prstGeom>
          <a:noFill/>
          <a:ln>
            <a:noFill/>
          </a:ln>
        </p:spPr>
        <p:txBody>
          <a:bodyPr anchorCtr="0" anchor="t" bIns="101375" lIns="101375" spcFirstLastPara="1" rIns="101375" wrap="square" tIns="101375">
            <a:normAutofit/>
          </a:bodyPr>
          <a:lstStyle/>
          <a:p>
            <a:pPr indent="0" lvl="0" marL="0" rtl="0" algn="l">
              <a:lnSpc>
                <a:spcPct val="100000"/>
              </a:lnSpc>
              <a:spcBef>
                <a:spcPts val="0"/>
              </a:spcBef>
              <a:spcAft>
                <a:spcPts val="0"/>
              </a:spcAft>
              <a:buSzPts val="2200"/>
              <a:buNone/>
            </a:pPr>
            <a:r>
              <a:rPr lang="sv" sz="1000"/>
              <a:t>Tänk på att uppmuntra redan existerande goda vanor hos eleven!</a:t>
            </a:r>
            <a:endParaRPr sz="1000"/>
          </a:p>
          <a:p>
            <a:pPr indent="0" lvl="0" marL="0" rtl="0" algn="l">
              <a:lnSpc>
                <a:spcPct val="100000"/>
              </a:lnSpc>
              <a:spcBef>
                <a:spcPts val="1300"/>
              </a:spcBef>
              <a:spcAft>
                <a:spcPts val="0"/>
              </a:spcAft>
              <a:buSzPts val="2200"/>
              <a:buNone/>
            </a:pPr>
            <a:r>
              <a:rPr lang="sv" sz="1000"/>
              <a:t>Förslag på inledande fråga till varje bild: 	</a:t>
            </a:r>
            <a:r>
              <a:rPr b="1" lang="sv" sz="1000"/>
              <a:t>”Vad tänker du när du ser den här bilden?”</a:t>
            </a:r>
            <a:endParaRPr b="1" sz="1000"/>
          </a:p>
          <a:p>
            <a:pPr indent="0" lvl="0" marL="0" rtl="0" algn="l">
              <a:lnSpc>
                <a:spcPct val="100000"/>
              </a:lnSpc>
              <a:spcBef>
                <a:spcPts val="1300"/>
              </a:spcBef>
              <a:spcAft>
                <a:spcPts val="0"/>
              </a:spcAft>
              <a:buSzPts val="2200"/>
              <a:buNone/>
            </a:pPr>
            <a:r>
              <a:rPr lang="sv" sz="1000"/>
              <a:t>Välj själv om det passar att använda de föreslagna frågorna.</a:t>
            </a:r>
            <a:endParaRPr sz="1000"/>
          </a:p>
          <a:p>
            <a:pPr indent="0" lvl="0" marL="0" rtl="0" algn="l">
              <a:lnSpc>
                <a:spcPct val="100000"/>
              </a:lnSpc>
              <a:spcBef>
                <a:spcPts val="1300"/>
              </a:spcBef>
              <a:spcAft>
                <a:spcPts val="0"/>
              </a:spcAft>
              <a:buSzPts val="2200"/>
              <a:buNone/>
            </a:pPr>
            <a:r>
              <a:rPr lang="sv" sz="1000"/>
              <a:t>Materialet kan användas för att identifiera elevens och familjens levnadsvanor, och för att stärka redan goda vanor!</a:t>
            </a:r>
            <a:endParaRPr sz="1000"/>
          </a:p>
          <a:p>
            <a:pPr indent="0" lvl="0" marL="0" rtl="0" algn="l">
              <a:lnSpc>
                <a:spcPct val="100000"/>
              </a:lnSpc>
              <a:spcBef>
                <a:spcPts val="1300"/>
              </a:spcBef>
              <a:spcAft>
                <a:spcPts val="0"/>
              </a:spcAft>
              <a:buSzPts val="2200"/>
              <a:buNone/>
            </a:pPr>
            <a:r>
              <a:rPr lang="sv" sz="1000"/>
              <a:t>Om du uppmärksammat en ohälsosam vana, förslag på följande fråga:</a:t>
            </a:r>
            <a:endParaRPr sz="1000"/>
          </a:p>
          <a:p>
            <a:pPr indent="-292100" lvl="0" marL="457200" rtl="0" algn="l">
              <a:lnSpc>
                <a:spcPct val="100000"/>
              </a:lnSpc>
              <a:spcBef>
                <a:spcPts val="1300"/>
              </a:spcBef>
              <a:spcAft>
                <a:spcPts val="0"/>
              </a:spcAft>
              <a:buSzPts val="1000"/>
              <a:buAutoNum type="arabicPeriod"/>
            </a:pPr>
            <a:r>
              <a:rPr lang="sv" sz="1000"/>
              <a:t>Vad vet du om hur det här (levnadsvanan) påverkar din hälsa? </a:t>
            </a:r>
            <a:endParaRPr sz="1000"/>
          </a:p>
          <a:p>
            <a:pPr indent="-292100" lvl="0" marL="457200" rtl="0" algn="l">
              <a:lnSpc>
                <a:spcPct val="100000"/>
              </a:lnSpc>
              <a:spcBef>
                <a:spcPts val="0"/>
              </a:spcBef>
              <a:spcAft>
                <a:spcPts val="0"/>
              </a:spcAft>
              <a:buSzPts val="1000"/>
              <a:buAutoNum type="arabicPeriod"/>
            </a:pPr>
            <a:r>
              <a:rPr lang="sv" sz="1000"/>
              <a:t>Om du skulle ändra på något, hur skulle du göra då? </a:t>
            </a:r>
            <a:endParaRPr sz="1000"/>
          </a:p>
          <a:p>
            <a:pPr indent="-292100" lvl="0" marL="457200" rtl="0" algn="l">
              <a:lnSpc>
                <a:spcPct val="100000"/>
              </a:lnSpc>
              <a:spcBef>
                <a:spcPts val="0"/>
              </a:spcBef>
              <a:spcAft>
                <a:spcPts val="0"/>
              </a:spcAft>
              <a:buSzPts val="1000"/>
              <a:buAutoNum type="arabicPeriod"/>
            </a:pPr>
            <a:r>
              <a:rPr lang="sv" sz="1000"/>
              <a:t>Vilken typ av stöd skulle kunna hjälpa dig?</a:t>
            </a:r>
            <a:endParaRPr sz="1000"/>
          </a:p>
          <a:p>
            <a:pPr indent="0" lvl="0" marL="0" rtl="0" algn="l">
              <a:lnSpc>
                <a:spcPct val="100000"/>
              </a:lnSpc>
              <a:spcBef>
                <a:spcPts val="1300"/>
              </a:spcBef>
              <a:spcAft>
                <a:spcPts val="0"/>
              </a:spcAft>
              <a:buSzPts val="2200"/>
              <a:buNone/>
            </a:pPr>
            <a:r>
              <a:rPr lang="sv" sz="1000"/>
              <a:t>Mer information om hälsosamma levnadsvanor hittar du på </a:t>
            </a:r>
            <a:r>
              <a:rPr lang="sv" sz="1000"/>
              <a:t>www.skolskoterskor.se under dokument. </a:t>
            </a:r>
            <a:endParaRPr sz="1000"/>
          </a:p>
          <a:p>
            <a:pPr indent="0" lvl="0" marL="0" rtl="0" algn="l">
              <a:lnSpc>
                <a:spcPct val="100000"/>
              </a:lnSpc>
              <a:spcBef>
                <a:spcPts val="1300"/>
              </a:spcBef>
              <a:spcAft>
                <a:spcPts val="0"/>
              </a:spcAft>
              <a:buSzPts val="2200"/>
              <a:buNone/>
            </a:pPr>
            <a:r>
              <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30"/>
          <p:cNvPicPr preferRelativeResize="0"/>
          <p:nvPr/>
        </p:nvPicPr>
        <p:blipFill>
          <a:blip r:embed="rId3">
            <a:alphaModFix/>
          </a:blip>
          <a:stretch>
            <a:fillRect/>
          </a:stretch>
        </p:blipFill>
        <p:spPr>
          <a:xfrm>
            <a:off x="0" y="250041"/>
            <a:ext cx="9144003" cy="6607971"/>
          </a:xfrm>
          <a:prstGeom prst="rect">
            <a:avLst/>
          </a:prstGeom>
          <a:noFill/>
          <a:ln>
            <a:noFill/>
          </a:ln>
        </p:spPr>
      </p:pic>
      <p:sp>
        <p:nvSpPr>
          <p:cNvPr id="147" name="Google Shape;147;p30"/>
          <p:cNvSpPr txBox="1"/>
          <p:nvPr/>
        </p:nvSpPr>
        <p:spPr>
          <a:xfrm>
            <a:off x="0" y="0"/>
            <a:ext cx="9144526" cy="879604"/>
          </a:xfrm>
          <a:prstGeom prst="rect">
            <a:avLst/>
          </a:prstGeom>
          <a:noFill/>
          <a:ln>
            <a:noFill/>
          </a:ln>
        </p:spPr>
        <p:txBody>
          <a:bodyPr anchorCtr="0" anchor="t" bIns="81025" lIns="81025" spcFirstLastPara="1" rIns="81025" wrap="square" tIns="81025">
            <a:spAutoFit/>
          </a:bodyPr>
          <a:lstStyle/>
          <a:p>
            <a:pPr indent="0" lvl="0" marL="0" marR="0" rtl="0" algn="l">
              <a:lnSpc>
                <a:spcPct val="100000"/>
              </a:lnSpc>
              <a:spcBef>
                <a:spcPts val="0"/>
              </a:spcBef>
              <a:spcAft>
                <a:spcPts val="0"/>
              </a:spcAft>
              <a:buClr>
                <a:srgbClr val="000000"/>
              </a:buClr>
              <a:buSzPts val="4500"/>
              <a:buFont typeface="Arial"/>
              <a:buNone/>
            </a:pPr>
            <a:r>
              <a:rPr b="0" i="0" lang="sv" sz="4500" u="none" cap="none" strike="noStrike">
                <a:solidFill>
                  <a:srgbClr val="6AA84F"/>
                </a:solidFill>
                <a:latin typeface="Oswald"/>
                <a:ea typeface="Oswald"/>
                <a:cs typeface="Oswald"/>
                <a:sym typeface="Oswald"/>
              </a:rPr>
              <a:t>  Måltider</a:t>
            </a:r>
            <a:endParaRPr b="0" i="0" sz="5200" u="none" cap="none" strike="noStrike">
              <a:solidFill>
                <a:srgbClr val="6AA84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1"/>
          <p:cNvSpPr txBox="1"/>
          <p:nvPr>
            <p:ph idx="4294967295" type="title"/>
          </p:nvPr>
        </p:nvSpPr>
        <p:spPr>
          <a:xfrm>
            <a:off x="119274" y="998075"/>
            <a:ext cx="3339600" cy="5618100"/>
          </a:xfrm>
          <a:prstGeom prst="rect">
            <a:avLst/>
          </a:prstGeom>
          <a:noFill/>
          <a:ln>
            <a:noFill/>
          </a:ln>
        </p:spPr>
        <p:txBody>
          <a:bodyPr anchorCtr="0" anchor="t" bIns="101375" lIns="101375" spcFirstLastPara="1" rIns="101375" wrap="square" tIns="101375">
            <a:noAutofit/>
          </a:bodyPr>
          <a:lstStyle/>
          <a:p>
            <a:pPr indent="0" lvl="0" marL="0" rtl="0" algn="l">
              <a:lnSpc>
                <a:spcPct val="100000"/>
              </a:lnSpc>
              <a:spcBef>
                <a:spcPts val="0"/>
              </a:spcBef>
              <a:spcAft>
                <a:spcPts val="0"/>
              </a:spcAft>
              <a:buNone/>
            </a:pPr>
            <a:r>
              <a:rPr lang="sv" sz="1900"/>
              <a:t>Vilka måltider brukar du äta en vanlig dag?</a:t>
            </a:r>
            <a:br>
              <a:rPr lang="sv" sz="1900"/>
            </a:br>
            <a:endParaRPr sz="1900"/>
          </a:p>
          <a:p>
            <a:pPr indent="0" lvl="0" marL="0" rtl="0" algn="l">
              <a:lnSpc>
                <a:spcPct val="115000"/>
              </a:lnSpc>
              <a:spcBef>
                <a:spcPts val="0"/>
              </a:spcBef>
              <a:spcAft>
                <a:spcPts val="0"/>
              </a:spcAft>
              <a:buNone/>
            </a:pPr>
            <a:r>
              <a:rPr lang="sv" sz="1900"/>
              <a:t>Äter du skollunch varje dag?</a:t>
            </a:r>
            <a:endParaRPr sz="1900"/>
          </a:p>
          <a:p>
            <a:pPr indent="-349250" lvl="0" marL="457200" rtl="0" algn="l">
              <a:lnSpc>
                <a:spcPct val="115000"/>
              </a:lnSpc>
              <a:spcBef>
                <a:spcPts val="0"/>
              </a:spcBef>
              <a:spcAft>
                <a:spcPts val="0"/>
              </a:spcAft>
              <a:buSzPts val="1900"/>
              <a:buChar char="●"/>
            </a:pPr>
            <a:r>
              <a:rPr lang="sv" sz="1900"/>
              <a:t>Vad gör du om du inte gillar maten?</a:t>
            </a:r>
            <a:endParaRPr sz="1900"/>
          </a:p>
          <a:p>
            <a:pPr indent="0" lvl="0" marL="0" rtl="0" algn="l">
              <a:lnSpc>
                <a:spcPct val="115000"/>
              </a:lnSpc>
              <a:spcBef>
                <a:spcPts val="0"/>
              </a:spcBef>
              <a:spcAft>
                <a:spcPts val="0"/>
              </a:spcAft>
              <a:buNone/>
            </a:pPr>
            <a:r>
              <a:t/>
            </a:r>
            <a:endParaRPr sz="1900"/>
          </a:p>
          <a:p>
            <a:pPr indent="0" lvl="0" marL="0" rtl="0" algn="l">
              <a:lnSpc>
                <a:spcPct val="115000"/>
              </a:lnSpc>
              <a:spcBef>
                <a:spcPts val="0"/>
              </a:spcBef>
              <a:spcAft>
                <a:spcPts val="0"/>
              </a:spcAft>
              <a:buNone/>
            </a:pPr>
            <a:r>
              <a:rPr lang="sv" sz="1900"/>
              <a:t>Vad äter du mellan måltiderna?</a:t>
            </a:r>
            <a:endParaRPr sz="1200">
              <a:latin typeface="Arial"/>
              <a:ea typeface="Arial"/>
              <a:cs typeface="Arial"/>
              <a:sym typeface="Arial"/>
            </a:endParaRPr>
          </a:p>
          <a:p>
            <a:pPr indent="-349250" lvl="0" marL="457200" rtl="0" algn="l">
              <a:spcBef>
                <a:spcPts val="0"/>
              </a:spcBef>
              <a:spcAft>
                <a:spcPts val="0"/>
              </a:spcAft>
              <a:buSzPts val="1900"/>
              <a:buChar char="●"/>
            </a:pPr>
            <a:r>
              <a:rPr lang="sv" sz="1900"/>
              <a:t>Blir du sugen på något att äta, mellan måltiderna ?</a:t>
            </a:r>
            <a:endParaRPr sz="1200">
              <a:latin typeface="Arial"/>
              <a:ea typeface="Arial"/>
              <a:cs typeface="Arial"/>
              <a:sym typeface="Arial"/>
            </a:endParaRPr>
          </a:p>
          <a:p>
            <a:pPr indent="0" lvl="0" marL="0" rtl="0" algn="l">
              <a:spcBef>
                <a:spcPts val="0"/>
              </a:spcBef>
              <a:spcAft>
                <a:spcPts val="0"/>
              </a:spcAft>
              <a:buNone/>
            </a:pPr>
            <a:r>
              <a:t/>
            </a:r>
            <a:endParaRPr sz="1900"/>
          </a:p>
          <a:p>
            <a:pPr indent="0" lvl="0" marL="0" rtl="0" algn="l">
              <a:spcBef>
                <a:spcPts val="0"/>
              </a:spcBef>
              <a:spcAft>
                <a:spcPts val="0"/>
              </a:spcAft>
              <a:buNone/>
            </a:pPr>
            <a:r>
              <a:rPr lang="sv" sz="1900"/>
              <a:t>Hur äter ni hemma hos dig?</a:t>
            </a:r>
            <a:endParaRPr sz="1200">
              <a:latin typeface="Arial"/>
              <a:ea typeface="Arial"/>
              <a:cs typeface="Arial"/>
              <a:sym typeface="Arial"/>
            </a:endParaRPr>
          </a:p>
          <a:p>
            <a:pPr indent="-349250" lvl="0" marL="457200" rtl="0" algn="l">
              <a:spcBef>
                <a:spcPts val="0"/>
              </a:spcBef>
              <a:spcAft>
                <a:spcPts val="0"/>
              </a:spcAft>
              <a:buSzPts val="1900"/>
              <a:buChar char="●"/>
            </a:pPr>
            <a:r>
              <a:rPr lang="sv" sz="1900"/>
              <a:t>Tillsammans eller var för sig?</a:t>
            </a:r>
            <a:endParaRPr sz="1200">
              <a:latin typeface="Arial"/>
              <a:ea typeface="Arial"/>
              <a:cs typeface="Arial"/>
              <a:sym typeface="Arial"/>
            </a:endParaRPr>
          </a:p>
          <a:p>
            <a:pPr indent="-349250" lvl="0" marL="457200" rtl="0" algn="l">
              <a:spcBef>
                <a:spcPts val="0"/>
              </a:spcBef>
              <a:spcAft>
                <a:spcPts val="0"/>
              </a:spcAft>
              <a:buSzPts val="1900"/>
              <a:buChar char="●"/>
            </a:pPr>
            <a:r>
              <a:rPr lang="sv" sz="1900"/>
              <a:t>Gillar du att laga mat?</a:t>
            </a:r>
            <a:endParaRPr sz="1900"/>
          </a:p>
        </p:txBody>
      </p:sp>
      <p:sp>
        <p:nvSpPr>
          <p:cNvPr id="153" name="Google Shape;153;p31"/>
          <p:cNvSpPr txBox="1"/>
          <p:nvPr>
            <p:ph idx="2" type="body"/>
          </p:nvPr>
        </p:nvSpPr>
        <p:spPr>
          <a:xfrm>
            <a:off x="3750250" y="1039550"/>
            <a:ext cx="3844800" cy="5618100"/>
          </a:xfrm>
          <a:prstGeom prst="rect">
            <a:avLst/>
          </a:prstGeom>
          <a:noFill/>
          <a:ln>
            <a:noFill/>
          </a:ln>
        </p:spPr>
        <p:txBody>
          <a:bodyPr anchorCtr="0" anchor="t" bIns="101375" lIns="101375" spcFirstLastPara="1" rIns="101375" wrap="square" tIns="101375">
            <a:normAutofit/>
          </a:bodyPr>
          <a:lstStyle/>
          <a:p>
            <a:pPr indent="0" lvl="0" marL="0" rtl="0" algn="l">
              <a:lnSpc>
                <a:spcPct val="115000"/>
              </a:lnSpc>
              <a:spcBef>
                <a:spcPts val="0"/>
              </a:spcBef>
              <a:spcAft>
                <a:spcPts val="0"/>
              </a:spcAft>
              <a:buSzPts val="2000"/>
              <a:buNone/>
            </a:pPr>
            <a:r>
              <a:rPr b="1" lang="sv" sz="1000"/>
              <a:t>Kroppen fungerar bäst när vi äter regelbundet </a:t>
            </a:r>
            <a:endParaRPr b="1" sz="1000"/>
          </a:p>
          <a:p>
            <a:pPr indent="0" lvl="0" marL="0" rtl="0" algn="l">
              <a:lnSpc>
                <a:spcPct val="115000"/>
              </a:lnSpc>
              <a:spcBef>
                <a:spcPts val="0"/>
              </a:spcBef>
              <a:spcAft>
                <a:spcPts val="0"/>
              </a:spcAft>
              <a:buSzPts val="2000"/>
              <a:buNone/>
            </a:pPr>
            <a:r>
              <a:rPr lang="sv" sz="1000"/>
              <a:t>- frukost, lunch, middag och något bra mellanmål däremellan. Att skapa en bra måltidsordning hjälper eleven att undvika att småäta och att äta lagom stora portioner vid måltiderna. </a:t>
            </a:r>
            <a:endParaRPr sz="1000"/>
          </a:p>
          <a:p>
            <a:pPr indent="0" lvl="0" marL="0" rtl="0" algn="l">
              <a:lnSpc>
                <a:spcPct val="115000"/>
              </a:lnSpc>
              <a:spcBef>
                <a:spcPts val="1300"/>
              </a:spcBef>
              <a:spcAft>
                <a:spcPts val="0"/>
              </a:spcAft>
              <a:buSzPts val="2000"/>
              <a:buNone/>
            </a:pPr>
            <a:r>
              <a:rPr lang="sv" sz="1000"/>
              <a:t>Uppmuntra elever som inte äter skollunchen att ändå välja en mindre måltid bestående av mjölk,  knäckebröd med margarin och några grönsaker.</a:t>
            </a:r>
            <a:endParaRPr sz="1000"/>
          </a:p>
          <a:p>
            <a:pPr indent="0" lvl="0" marL="0" rtl="0" algn="l">
              <a:lnSpc>
                <a:spcPct val="115000"/>
              </a:lnSpc>
              <a:spcBef>
                <a:spcPts val="1300"/>
              </a:spcBef>
              <a:spcAft>
                <a:spcPts val="0"/>
              </a:spcAft>
              <a:buSzPts val="2000"/>
              <a:buNone/>
            </a:pPr>
            <a:r>
              <a:rPr lang="sv" sz="1000"/>
              <a:t>Att låta tänderna vila mellan måltiderna i 2–3 timmar från både mat och drycker, är bra för att minska risken för karies. </a:t>
            </a:r>
            <a:endParaRPr sz="1000"/>
          </a:p>
          <a:p>
            <a:pPr indent="0" lvl="0" marL="0" rtl="0" algn="l">
              <a:lnSpc>
                <a:spcPct val="115000"/>
              </a:lnSpc>
              <a:spcBef>
                <a:spcPts val="1300"/>
              </a:spcBef>
              <a:spcAft>
                <a:spcPts val="0"/>
              </a:spcAft>
              <a:buSzPts val="2000"/>
              <a:buNone/>
            </a:pPr>
            <a:r>
              <a:rPr lang="sv" sz="1000"/>
              <a:t>Undantaget är vatten som är bästa drycken mellan måltiderna. </a:t>
            </a:r>
            <a:endParaRPr sz="1000"/>
          </a:p>
          <a:p>
            <a:pPr indent="0" lvl="0" marL="0" rtl="0" algn="l">
              <a:lnSpc>
                <a:spcPct val="115000"/>
              </a:lnSpc>
              <a:spcBef>
                <a:spcPts val="1300"/>
              </a:spcBef>
              <a:spcAft>
                <a:spcPts val="0"/>
              </a:spcAft>
              <a:buSzPts val="2000"/>
              <a:buNone/>
            </a:pPr>
            <a:r>
              <a:rPr lang="sv" sz="1000"/>
              <a:t>Samtala gärna med eleven om skillnaden mellan hunger och sug. </a:t>
            </a:r>
            <a:r>
              <a:rPr b="1" lang="sv" sz="1000"/>
              <a:t>Sug är ofta förknippat med trötthet, rastlöshet eller att vara uttråkad. </a:t>
            </a:r>
            <a:endParaRPr sz="1000"/>
          </a:p>
          <a:p>
            <a:pPr indent="0" lvl="0" marL="0" rtl="0" algn="l">
              <a:lnSpc>
                <a:spcPct val="115000"/>
              </a:lnSpc>
              <a:spcBef>
                <a:spcPts val="1300"/>
              </a:spcBef>
              <a:spcAft>
                <a:spcPts val="1300"/>
              </a:spcAft>
              <a:buSzPts val="2000"/>
              <a:buNone/>
            </a:pPr>
            <a:r>
              <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32"/>
          <p:cNvPicPr preferRelativeResize="0"/>
          <p:nvPr/>
        </p:nvPicPr>
        <p:blipFill>
          <a:blip r:embed="rId3">
            <a:alphaModFix/>
          </a:blip>
          <a:stretch>
            <a:fillRect/>
          </a:stretch>
        </p:blipFill>
        <p:spPr>
          <a:xfrm>
            <a:off x="0" y="260602"/>
            <a:ext cx="9144000" cy="6597396"/>
          </a:xfrm>
          <a:prstGeom prst="rect">
            <a:avLst/>
          </a:prstGeom>
          <a:noFill/>
          <a:ln>
            <a:noFill/>
          </a:ln>
        </p:spPr>
      </p:pic>
      <p:sp>
        <p:nvSpPr>
          <p:cNvPr id="159" name="Google Shape;159;p32"/>
          <p:cNvSpPr txBox="1"/>
          <p:nvPr/>
        </p:nvSpPr>
        <p:spPr>
          <a:xfrm>
            <a:off x="0" y="0"/>
            <a:ext cx="9144526" cy="879604"/>
          </a:xfrm>
          <a:prstGeom prst="rect">
            <a:avLst/>
          </a:prstGeom>
          <a:noFill/>
          <a:ln>
            <a:noFill/>
          </a:ln>
        </p:spPr>
        <p:txBody>
          <a:bodyPr anchorCtr="0" anchor="t" bIns="81025" lIns="81025" spcFirstLastPara="1" rIns="81025" wrap="square" tIns="81025">
            <a:spAutoFit/>
          </a:bodyPr>
          <a:lstStyle/>
          <a:p>
            <a:pPr indent="0" lvl="0" marL="0" marR="0" rtl="0" algn="l">
              <a:lnSpc>
                <a:spcPct val="100000"/>
              </a:lnSpc>
              <a:spcBef>
                <a:spcPts val="0"/>
              </a:spcBef>
              <a:spcAft>
                <a:spcPts val="0"/>
              </a:spcAft>
              <a:buClr>
                <a:srgbClr val="000000"/>
              </a:buClr>
              <a:buSzPts val="4500"/>
              <a:buFont typeface="Arial"/>
              <a:buNone/>
            </a:pPr>
            <a:r>
              <a:rPr b="0" i="0" lang="sv" sz="4500" u="none" cap="none" strike="noStrike">
                <a:solidFill>
                  <a:srgbClr val="6AA84F"/>
                </a:solidFill>
                <a:latin typeface="Oswald"/>
                <a:ea typeface="Oswald"/>
                <a:cs typeface="Oswald"/>
                <a:sym typeface="Oswald"/>
              </a:rPr>
              <a:t>  Hur ser din tallrik ut?</a:t>
            </a:r>
            <a:endParaRPr b="0" i="0" sz="5200" u="none" cap="none" strike="noStrike">
              <a:solidFill>
                <a:srgbClr val="6AA84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3"/>
          <p:cNvSpPr txBox="1"/>
          <p:nvPr>
            <p:ph idx="4294967295" type="title"/>
          </p:nvPr>
        </p:nvSpPr>
        <p:spPr>
          <a:xfrm>
            <a:off x="119275" y="957875"/>
            <a:ext cx="3369300" cy="5618100"/>
          </a:xfrm>
          <a:prstGeom prst="rect">
            <a:avLst/>
          </a:prstGeom>
          <a:noFill/>
          <a:ln>
            <a:noFill/>
          </a:ln>
        </p:spPr>
        <p:txBody>
          <a:bodyPr anchorCtr="0" anchor="t" bIns="101375" lIns="101375" spcFirstLastPara="1" rIns="101375" wrap="square" tIns="101375">
            <a:noAutofit/>
          </a:bodyPr>
          <a:lstStyle/>
          <a:p>
            <a:pPr indent="0" lvl="0" marL="0" rtl="0" algn="l">
              <a:lnSpc>
                <a:spcPct val="100000"/>
              </a:lnSpc>
              <a:spcBef>
                <a:spcPts val="0"/>
              </a:spcBef>
              <a:spcAft>
                <a:spcPts val="0"/>
              </a:spcAft>
              <a:buNone/>
            </a:pPr>
            <a:r>
              <a:rPr lang="sv" sz="1900"/>
              <a:t>Hur brukar det se ut på din tallrik?</a:t>
            </a:r>
            <a:endParaRPr sz="1900"/>
          </a:p>
          <a:p>
            <a:pPr indent="0" lvl="0" marL="0" rtl="0" algn="l">
              <a:lnSpc>
                <a:spcPct val="100000"/>
              </a:lnSpc>
              <a:spcBef>
                <a:spcPts val="0"/>
              </a:spcBef>
              <a:spcAft>
                <a:spcPts val="0"/>
              </a:spcAft>
              <a:buNone/>
            </a:pPr>
            <a:r>
              <a:t/>
            </a:r>
            <a:endParaRPr sz="1900"/>
          </a:p>
          <a:p>
            <a:pPr indent="0" lvl="0" marL="0" rtl="0" algn="l">
              <a:lnSpc>
                <a:spcPct val="100000"/>
              </a:lnSpc>
              <a:spcBef>
                <a:spcPts val="0"/>
              </a:spcBef>
              <a:spcAft>
                <a:spcPts val="0"/>
              </a:spcAft>
              <a:buNone/>
            </a:pPr>
            <a:r>
              <a:rPr lang="sv" sz="1900"/>
              <a:t>Fråga om järn:</a:t>
            </a:r>
            <a:endParaRPr sz="1900"/>
          </a:p>
          <a:p>
            <a:pPr indent="0" lvl="0" marL="0" rtl="0" algn="l">
              <a:lnSpc>
                <a:spcPct val="100000"/>
              </a:lnSpc>
              <a:spcBef>
                <a:spcPts val="0"/>
              </a:spcBef>
              <a:spcAft>
                <a:spcPts val="0"/>
              </a:spcAft>
              <a:buNone/>
            </a:pPr>
            <a:r>
              <a:rPr lang="sv" sz="1900"/>
              <a:t>Järnbrist är vanligt hos tjejer. Har du funderat på hur du kan göra för att få i dig tillräckligt med järn från maten?</a:t>
            </a:r>
            <a:endParaRPr sz="1900"/>
          </a:p>
          <a:p>
            <a:pPr indent="0" lvl="0" marL="0" rtl="0" algn="l">
              <a:lnSpc>
                <a:spcPct val="100000"/>
              </a:lnSpc>
              <a:spcBef>
                <a:spcPts val="0"/>
              </a:spcBef>
              <a:spcAft>
                <a:spcPts val="0"/>
              </a:spcAft>
              <a:buNone/>
            </a:pPr>
            <a:r>
              <a:t/>
            </a:r>
            <a:endParaRPr sz="1900"/>
          </a:p>
          <a:p>
            <a:pPr indent="0" lvl="0" marL="0" rtl="0" algn="l">
              <a:lnSpc>
                <a:spcPct val="100000"/>
              </a:lnSpc>
              <a:spcBef>
                <a:spcPts val="0"/>
              </a:spcBef>
              <a:spcAft>
                <a:spcPts val="0"/>
              </a:spcAft>
              <a:buNone/>
            </a:pPr>
            <a:r>
              <a:t/>
            </a:r>
            <a:endParaRPr sz="1900"/>
          </a:p>
          <a:p>
            <a:pPr indent="0" lvl="0" marL="0" rtl="0" algn="l">
              <a:lnSpc>
                <a:spcPct val="100000"/>
              </a:lnSpc>
              <a:spcBef>
                <a:spcPts val="0"/>
              </a:spcBef>
              <a:spcAft>
                <a:spcPts val="0"/>
              </a:spcAft>
              <a:buNone/>
            </a:pPr>
            <a:r>
              <a:rPr i="1" lang="sv" sz="1500"/>
              <a:t>Följdfråga om eleven aldrig eller väldigt sällan äter av alla delarna:</a:t>
            </a:r>
            <a:endParaRPr i="1" sz="1500"/>
          </a:p>
          <a:p>
            <a:pPr indent="0" lvl="0" marL="0" rtl="0" algn="l">
              <a:lnSpc>
                <a:spcPct val="100000"/>
              </a:lnSpc>
              <a:spcBef>
                <a:spcPts val="0"/>
              </a:spcBef>
              <a:spcAft>
                <a:spcPts val="0"/>
              </a:spcAft>
              <a:buNone/>
            </a:pPr>
            <a:r>
              <a:t/>
            </a:r>
            <a:endParaRPr i="1" sz="1500"/>
          </a:p>
          <a:p>
            <a:pPr indent="-323850" lvl="0" marL="457200" rtl="0" algn="l">
              <a:lnSpc>
                <a:spcPct val="100000"/>
              </a:lnSpc>
              <a:spcBef>
                <a:spcPts val="0"/>
              </a:spcBef>
              <a:spcAft>
                <a:spcPts val="0"/>
              </a:spcAft>
              <a:buSzPts val="1500"/>
              <a:buChar char="●"/>
            </a:pPr>
            <a:r>
              <a:rPr i="1" lang="sv" sz="1500"/>
              <a:t>Vad skulle du </a:t>
            </a:r>
            <a:r>
              <a:rPr i="1" lang="sv" sz="1500"/>
              <a:t>kunna</a:t>
            </a:r>
            <a:r>
              <a:rPr i="1" lang="sv" sz="1500"/>
              <a:t> göra för att få med alla delarna?</a:t>
            </a:r>
            <a:endParaRPr i="1" sz="1500"/>
          </a:p>
          <a:p>
            <a:pPr indent="0" lvl="0" marL="0" rtl="0" algn="l">
              <a:lnSpc>
                <a:spcPct val="100000"/>
              </a:lnSpc>
              <a:spcBef>
                <a:spcPts val="0"/>
              </a:spcBef>
              <a:spcAft>
                <a:spcPts val="0"/>
              </a:spcAft>
              <a:buSzPts val="900"/>
              <a:buNone/>
            </a:pPr>
            <a:r>
              <a:t/>
            </a:r>
            <a:endParaRPr sz="1500"/>
          </a:p>
        </p:txBody>
      </p:sp>
      <p:sp>
        <p:nvSpPr>
          <p:cNvPr id="165" name="Google Shape;165;p33"/>
          <p:cNvSpPr txBox="1"/>
          <p:nvPr>
            <p:ph idx="2" type="body"/>
          </p:nvPr>
        </p:nvSpPr>
        <p:spPr>
          <a:xfrm>
            <a:off x="3750250" y="1091200"/>
            <a:ext cx="4581600" cy="5780400"/>
          </a:xfrm>
          <a:prstGeom prst="rect">
            <a:avLst/>
          </a:prstGeom>
          <a:noFill/>
          <a:ln>
            <a:noFill/>
          </a:ln>
        </p:spPr>
        <p:txBody>
          <a:bodyPr anchorCtr="0" anchor="t" bIns="101375" lIns="101375" spcFirstLastPara="1" rIns="101375" wrap="square" tIns="101375">
            <a:normAutofit lnSpcReduction="10000"/>
          </a:bodyPr>
          <a:lstStyle/>
          <a:p>
            <a:pPr indent="0" lvl="0" marL="0" rtl="0" algn="l">
              <a:lnSpc>
                <a:spcPct val="90000"/>
              </a:lnSpc>
              <a:spcBef>
                <a:spcPts val="0"/>
              </a:spcBef>
              <a:spcAft>
                <a:spcPts val="0"/>
              </a:spcAft>
              <a:buSzPts val="600"/>
              <a:buNone/>
            </a:pPr>
            <a:r>
              <a:rPr b="1" lang="sv" sz="1000"/>
              <a:t>Tallriksmodellen</a:t>
            </a:r>
            <a:r>
              <a:rPr lang="sv" sz="1000"/>
              <a:t> kan användas som ett pedagogiskt verktyg för att visa hur en komplett måltid kan se ut och presenterar </a:t>
            </a:r>
            <a:r>
              <a:rPr b="1" lang="sv" sz="1000"/>
              <a:t>proportioner</a:t>
            </a:r>
            <a:r>
              <a:rPr lang="sv" sz="1000"/>
              <a:t> av olika livsmedelsgrupper. </a:t>
            </a:r>
            <a:endParaRPr sz="1000"/>
          </a:p>
          <a:p>
            <a:pPr indent="0" lvl="0" marL="0" rtl="0" algn="l">
              <a:lnSpc>
                <a:spcPct val="90000"/>
              </a:lnSpc>
              <a:spcBef>
                <a:spcPts val="1300"/>
              </a:spcBef>
              <a:spcAft>
                <a:spcPts val="0"/>
              </a:spcAft>
              <a:buSzPts val="600"/>
              <a:buNone/>
            </a:pPr>
            <a:r>
              <a:rPr lang="sv" sz="1000"/>
              <a:t>Tallriksmodellen visar att det är bra att äta av alla tre delarna: både pasta, grönsaker och kött/vegobullar.  </a:t>
            </a:r>
            <a:endParaRPr sz="1000"/>
          </a:p>
          <a:p>
            <a:pPr indent="0" lvl="0" marL="406400" rtl="0" algn="l">
              <a:lnSpc>
                <a:spcPct val="90000"/>
              </a:lnSpc>
              <a:spcBef>
                <a:spcPts val="1300"/>
              </a:spcBef>
              <a:spcAft>
                <a:spcPts val="0"/>
              </a:spcAft>
              <a:buSzPts val="600"/>
              <a:buNone/>
            </a:pPr>
            <a:r>
              <a:rPr b="1" lang="sv" sz="1000"/>
              <a:t>Kolhydratkällor</a:t>
            </a:r>
            <a:r>
              <a:rPr lang="sv" sz="1000"/>
              <a:t> som pasta, potatis, ris och bröd ger energi. </a:t>
            </a:r>
            <a:endParaRPr sz="1000"/>
          </a:p>
          <a:p>
            <a:pPr indent="0" lvl="0" marL="406400" rtl="0" algn="l">
              <a:lnSpc>
                <a:spcPct val="90000"/>
              </a:lnSpc>
              <a:spcBef>
                <a:spcPts val="1300"/>
              </a:spcBef>
              <a:spcAft>
                <a:spcPts val="0"/>
              </a:spcAft>
              <a:buSzPts val="600"/>
              <a:buNone/>
            </a:pPr>
            <a:r>
              <a:rPr b="1" lang="sv" sz="1000"/>
              <a:t>Proteinkällor</a:t>
            </a:r>
            <a:r>
              <a:rPr lang="sv" sz="1000"/>
              <a:t> som ägg, fisk, kött, mjölk och vegetariska rätter bygger upp kropp och muskler.  </a:t>
            </a:r>
            <a:endParaRPr sz="1000"/>
          </a:p>
          <a:p>
            <a:pPr indent="0" lvl="0" marL="406400" rtl="0" algn="l">
              <a:lnSpc>
                <a:spcPct val="90000"/>
              </a:lnSpc>
              <a:spcBef>
                <a:spcPts val="1300"/>
              </a:spcBef>
              <a:spcAft>
                <a:spcPts val="0"/>
              </a:spcAft>
              <a:buSzPts val="600"/>
              <a:buNone/>
            </a:pPr>
            <a:r>
              <a:rPr b="1" lang="sv" sz="1000"/>
              <a:t>Frukt och grönsaker</a:t>
            </a:r>
            <a:r>
              <a:rPr lang="sv" sz="1000"/>
              <a:t> hjälper till att hålla en frisk och bidrar med många olika näringsämnen.</a:t>
            </a:r>
            <a:endParaRPr sz="1000"/>
          </a:p>
          <a:p>
            <a:pPr indent="0" lvl="0" marL="0" rtl="0" algn="l">
              <a:lnSpc>
                <a:spcPct val="90000"/>
              </a:lnSpc>
              <a:spcBef>
                <a:spcPts val="1300"/>
              </a:spcBef>
              <a:spcAft>
                <a:spcPts val="0"/>
              </a:spcAft>
              <a:buSzPts val="600"/>
              <a:buNone/>
            </a:pPr>
            <a:r>
              <a:rPr lang="sv" sz="1000"/>
              <a:t>Energibehovet är individuellt och därmed även portionsstorleken</a:t>
            </a:r>
            <a:r>
              <a:rPr lang="sv" sz="1000">
                <a:latin typeface="Source Code Pro"/>
                <a:ea typeface="Source Code Pro"/>
                <a:cs typeface="Source Code Pro"/>
                <a:sym typeface="Source Code Pro"/>
              </a:rPr>
              <a:t>.</a:t>
            </a:r>
            <a:r>
              <a:rPr b="0" i="0" lang="sv" sz="1000">
                <a:solidFill>
                  <a:srgbClr val="333333"/>
                </a:solidFill>
                <a:latin typeface="Source Code Pro"/>
                <a:ea typeface="Source Code Pro"/>
                <a:cs typeface="Source Code Pro"/>
                <a:sym typeface="Source Code Pro"/>
              </a:rPr>
              <a:t> </a:t>
            </a:r>
            <a:endParaRPr i="0" sz="1000">
              <a:latin typeface="Source Code Pro"/>
              <a:ea typeface="Source Code Pro"/>
              <a:cs typeface="Source Code Pro"/>
              <a:sym typeface="Source Code Pro"/>
            </a:endParaRPr>
          </a:p>
          <a:p>
            <a:pPr indent="0" lvl="0" marL="0" rtl="0" algn="l">
              <a:lnSpc>
                <a:spcPct val="90000"/>
              </a:lnSpc>
              <a:spcBef>
                <a:spcPts val="1300"/>
              </a:spcBef>
              <a:spcAft>
                <a:spcPts val="0"/>
              </a:spcAft>
              <a:buSzPts val="600"/>
              <a:buNone/>
            </a:pPr>
            <a:r>
              <a:rPr b="1" lang="sv" sz="1000">
                <a:solidFill>
                  <a:srgbClr val="000000"/>
                </a:solidFill>
              </a:rPr>
              <a:t>Om eleven är mycket fysiskt aktiv så kan kolhydratmängden(potatis/pasta/bröd/gryn-delen) vara större.</a:t>
            </a:r>
            <a:endParaRPr b="1" sz="1000">
              <a:solidFill>
                <a:srgbClr val="000000"/>
              </a:solidFill>
            </a:endParaRPr>
          </a:p>
          <a:p>
            <a:pPr indent="0" lvl="0" marL="76200" rtl="0" algn="l">
              <a:lnSpc>
                <a:spcPct val="115000"/>
              </a:lnSpc>
              <a:spcBef>
                <a:spcPts val="0"/>
              </a:spcBef>
              <a:spcAft>
                <a:spcPts val="0"/>
              </a:spcAft>
              <a:buSzPts val="2000"/>
              <a:buNone/>
            </a:pPr>
            <a:r>
              <a:t/>
            </a:r>
            <a:endParaRPr sz="1000">
              <a:solidFill>
                <a:srgbClr val="333333"/>
              </a:solidFill>
            </a:endParaRPr>
          </a:p>
          <a:p>
            <a:pPr indent="0" lvl="0" marL="0" rtl="0" algn="l">
              <a:lnSpc>
                <a:spcPct val="115000"/>
              </a:lnSpc>
              <a:spcBef>
                <a:spcPts val="0"/>
              </a:spcBef>
              <a:spcAft>
                <a:spcPts val="0"/>
              </a:spcAft>
              <a:buSzPts val="2000"/>
              <a:buNone/>
            </a:pPr>
            <a:r>
              <a:rPr i="0" lang="sv" sz="1000">
                <a:solidFill>
                  <a:srgbClr val="333333"/>
                </a:solidFill>
              </a:rPr>
              <a:t>Prata om järn med tjejer! Nästan var tredje tjej i årskurs 8 och 2 på gymnasiet har tecken på järnbrist. Symptom kan vara trötthet, yrsel och </a:t>
            </a:r>
            <a:r>
              <a:rPr lang="sv" sz="1000">
                <a:solidFill>
                  <a:srgbClr val="333333"/>
                </a:solidFill>
              </a:rPr>
              <a:t>koncentrationssvårighet. </a:t>
            </a:r>
            <a:r>
              <a:rPr i="0" lang="sv" sz="1000">
                <a:solidFill>
                  <a:srgbClr val="333333"/>
                </a:solidFill>
              </a:rPr>
              <a:t>Det beror på att tjejer behöver nästan dubbelt så mycket järn som killar, samtidigt som de ofta äter mindre portioner</a:t>
            </a:r>
            <a:r>
              <a:rPr lang="sv" sz="1000">
                <a:solidFill>
                  <a:srgbClr val="333333"/>
                </a:solidFill>
              </a:rPr>
              <a:t> </a:t>
            </a:r>
            <a:r>
              <a:rPr i="0" lang="sv" sz="1000">
                <a:solidFill>
                  <a:srgbClr val="333333"/>
                </a:solidFill>
              </a:rPr>
              <a:t>kött. Tjejer som vill hålla nere på köttet behöver därför äta järnrik vegomat, som linser, bönor, fullkorn och fröer(från </a:t>
            </a:r>
            <a:r>
              <a:rPr i="1" lang="sv" sz="1000">
                <a:solidFill>
                  <a:srgbClr val="333333"/>
                </a:solidFill>
              </a:rPr>
              <a:t>Riksmaten ungdom</a:t>
            </a:r>
            <a:r>
              <a:rPr i="0" lang="sv" sz="1000">
                <a:solidFill>
                  <a:srgbClr val="333333"/>
                </a:solidFill>
              </a:rPr>
              <a:t>, Livsmedelsverket</a:t>
            </a:r>
            <a:r>
              <a:rPr lang="sv" sz="1000">
                <a:solidFill>
                  <a:srgbClr val="333333"/>
                </a:solidFill>
              </a:rPr>
              <a:t>). </a:t>
            </a:r>
            <a:endParaRPr sz="1000">
              <a:solidFill>
                <a:srgbClr val="333333"/>
              </a:solidFill>
            </a:endParaRPr>
          </a:p>
          <a:p>
            <a:pPr indent="0" lvl="0" marL="0" rtl="0" algn="l">
              <a:lnSpc>
                <a:spcPct val="115000"/>
              </a:lnSpc>
              <a:spcBef>
                <a:spcPts val="0"/>
              </a:spcBef>
              <a:spcAft>
                <a:spcPts val="0"/>
              </a:spcAft>
              <a:buSzPts val="2000"/>
              <a:buNone/>
            </a:pPr>
            <a:r>
              <a:rPr b="1" lang="sv" sz="1000">
                <a:solidFill>
                  <a:srgbClr val="333333"/>
                </a:solidFill>
              </a:rPr>
              <a:t>Viktigast är att de faktiskt äter mat och inte ersätter </a:t>
            </a:r>
            <a:endParaRPr b="1" sz="1000">
              <a:solidFill>
                <a:srgbClr val="333333"/>
              </a:solidFill>
            </a:endParaRPr>
          </a:p>
          <a:p>
            <a:pPr indent="0" lvl="0" marL="0" rtl="0" algn="l">
              <a:lnSpc>
                <a:spcPct val="115000"/>
              </a:lnSpc>
              <a:spcBef>
                <a:spcPts val="0"/>
              </a:spcBef>
              <a:spcAft>
                <a:spcPts val="0"/>
              </a:spcAft>
              <a:buSzPts val="2000"/>
              <a:buNone/>
            </a:pPr>
            <a:r>
              <a:rPr b="1" lang="sv" sz="1000">
                <a:solidFill>
                  <a:srgbClr val="333333"/>
                </a:solidFill>
              </a:rPr>
              <a:t>t.ex. lunchen med snacks och dylikt.</a:t>
            </a:r>
            <a:endParaRPr b="1" sz="1000"/>
          </a:p>
          <a:p>
            <a:pPr indent="0" lvl="0" marL="0" rtl="0" algn="l">
              <a:lnSpc>
                <a:spcPct val="90000"/>
              </a:lnSpc>
              <a:spcBef>
                <a:spcPts val="1300"/>
              </a:spcBef>
              <a:spcAft>
                <a:spcPts val="0"/>
              </a:spcAft>
              <a:buSzPts val="600"/>
              <a:buNone/>
            </a:pPr>
            <a:r>
              <a:t/>
            </a:r>
            <a:endParaRPr sz="1000" strike="sngStrike"/>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34"/>
          <p:cNvPicPr preferRelativeResize="0"/>
          <p:nvPr/>
        </p:nvPicPr>
        <p:blipFill rotWithShape="1">
          <a:blip r:embed="rId3">
            <a:alphaModFix/>
          </a:blip>
          <a:srcRect b="0" l="0" r="0" t="0"/>
          <a:stretch/>
        </p:blipFill>
        <p:spPr>
          <a:xfrm>
            <a:off x="0" y="393573"/>
            <a:ext cx="9144000" cy="6464428"/>
          </a:xfrm>
          <a:prstGeom prst="rect">
            <a:avLst/>
          </a:prstGeom>
          <a:noFill/>
          <a:ln>
            <a:noFill/>
          </a:ln>
        </p:spPr>
      </p:pic>
      <p:sp>
        <p:nvSpPr>
          <p:cNvPr id="171" name="Google Shape;171;p34"/>
          <p:cNvSpPr txBox="1"/>
          <p:nvPr/>
        </p:nvSpPr>
        <p:spPr>
          <a:xfrm>
            <a:off x="2724307" y="5493304"/>
            <a:ext cx="3254715" cy="363054"/>
          </a:xfrm>
          <a:prstGeom prst="rect">
            <a:avLst/>
          </a:prstGeom>
          <a:noFill/>
          <a:ln>
            <a:noFill/>
          </a:ln>
        </p:spPr>
        <p:txBody>
          <a:bodyPr anchorCtr="0" anchor="t" bIns="81025" lIns="81025" spcFirstLastPara="1" rIns="81025" wrap="square" tIns="810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Source Code Pro"/>
              <a:ea typeface="Source Code Pro"/>
              <a:cs typeface="Source Code Pro"/>
              <a:sym typeface="Source Code Pro"/>
            </a:endParaRPr>
          </a:p>
        </p:txBody>
      </p:sp>
      <p:sp>
        <p:nvSpPr>
          <p:cNvPr id="172" name="Google Shape;172;p34"/>
          <p:cNvSpPr txBox="1"/>
          <p:nvPr/>
        </p:nvSpPr>
        <p:spPr>
          <a:xfrm>
            <a:off x="0" y="0"/>
            <a:ext cx="9144526" cy="879604"/>
          </a:xfrm>
          <a:prstGeom prst="rect">
            <a:avLst/>
          </a:prstGeom>
          <a:noFill/>
          <a:ln>
            <a:noFill/>
          </a:ln>
        </p:spPr>
        <p:txBody>
          <a:bodyPr anchorCtr="0" anchor="t" bIns="81025" lIns="81025" spcFirstLastPara="1" rIns="81025" wrap="square" tIns="81025">
            <a:spAutoFit/>
          </a:bodyPr>
          <a:lstStyle/>
          <a:p>
            <a:pPr indent="0" lvl="0" marL="0" marR="0" rtl="0" algn="l">
              <a:lnSpc>
                <a:spcPct val="100000"/>
              </a:lnSpc>
              <a:spcBef>
                <a:spcPts val="0"/>
              </a:spcBef>
              <a:spcAft>
                <a:spcPts val="0"/>
              </a:spcAft>
              <a:buClr>
                <a:srgbClr val="000000"/>
              </a:buClr>
              <a:buSzPts val="4500"/>
              <a:buFont typeface="Arial"/>
              <a:buNone/>
            </a:pPr>
            <a:r>
              <a:rPr b="0" i="0" lang="sv" sz="4500" u="none" cap="none" strike="noStrike">
                <a:solidFill>
                  <a:srgbClr val="6AA84F"/>
                </a:solidFill>
                <a:latin typeface="Oswald"/>
                <a:ea typeface="Oswald"/>
                <a:cs typeface="Oswald"/>
                <a:sym typeface="Oswald"/>
              </a:rPr>
              <a:t>  Grönsaker, frukt och fullkorn</a:t>
            </a:r>
            <a:endParaRPr b="0" i="0" sz="5200" u="none" cap="none" strike="noStrike">
              <a:solidFill>
                <a:srgbClr val="6AA84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5"/>
          <p:cNvSpPr txBox="1"/>
          <p:nvPr>
            <p:ph idx="4294967295" type="title"/>
          </p:nvPr>
        </p:nvSpPr>
        <p:spPr>
          <a:xfrm>
            <a:off x="119277" y="955150"/>
            <a:ext cx="3220200" cy="5618100"/>
          </a:xfrm>
          <a:prstGeom prst="rect">
            <a:avLst/>
          </a:prstGeom>
          <a:noFill/>
          <a:ln>
            <a:noFill/>
          </a:ln>
        </p:spPr>
        <p:txBody>
          <a:bodyPr anchorCtr="0" anchor="t" bIns="101375" lIns="101375" spcFirstLastPara="1" rIns="101375" wrap="square" tIns="101375">
            <a:noAutofit/>
          </a:bodyPr>
          <a:lstStyle/>
          <a:p>
            <a:pPr indent="0" lvl="0" marL="0" rtl="0" algn="l">
              <a:lnSpc>
                <a:spcPct val="100000"/>
              </a:lnSpc>
              <a:spcBef>
                <a:spcPts val="0"/>
              </a:spcBef>
              <a:spcAft>
                <a:spcPts val="0"/>
              </a:spcAft>
              <a:buNone/>
            </a:pPr>
            <a:r>
              <a:rPr lang="sv" sz="1900"/>
              <a:t>Vilka frukter och grönsaker brukar du äta?</a:t>
            </a:r>
            <a:br>
              <a:rPr lang="sv" sz="1900"/>
            </a:br>
            <a:br>
              <a:rPr lang="sv" sz="1900"/>
            </a:br>
            <a:r>
              <a:rPr lang="sv" sz="1900"/>
              <a:t>Vilka bröd och pasta eller gryn  brukar ni äta hemma hos dig?</a:t>
            </a:r>
            <a:br>
              <a:rPr lang="sv" sz="1900"/>
            </a:br>
            <a:br>
              <a:rPr lang="sv" sz="1900"/>
            </a:br>
            <a:r>
              <a:rPr lang="sv" sz="1900"/>
              <a:t>Har du sett Nyckelhålet tidigare, vet du vad det betyder?</a:t>
            </a:r>
            <a:endParaRPr sz="1900"/>
          </a:p>
          <a:p>
            <a:pPr indent="0" lvl="0" marL="812800" rtl="0" algn="l">
              <a:lnSpc>
                <a:spcPct val="100000"/>
              </a:lnSpc>
              <a:spcBef>
                <a:spcPts val="0"/>
              </a:spcBef>
              <a:spcAft>
                <a:spcPts val="0"/>
              </a:spcAft>
              <a:buSzPts val="5100"/>
              <a:buNone/>
            </a:pPr>
            <a:r>
              <a:t/>
            </a:r>
            <a:endParaRPr sz="1900"/>
          </a:p>
          <a:p>
            <a:pPr indent="0" lvl="0" marL="0" rtl="0" algn="l">
              <a:lnSpc>
                <a:spcPct val="100000"/>
              </a:lnSpc>
              <a:spcBef>
                <a:spcPts val="0"/>
              </a:spcBef>
              <a:spcAft>
                <a:spcPts val="0"/>
              </a:spcAft>
              <a:buSzPts val="5100"/>
              <a:buNone/>
            </a:pPr>
            <a:r>
              <a:t/>
            </a:r>
            <a:endParaRPr sz="1900"/>
          </a:p>
          <a:p>
            <a:pPr indent="0" lvl="0" marL="0" rtl="0" algn="l">
              <a:lnSpc>
                <a:spcPct val="100000"/>
              </a:lnSpc>
              <a:spcBef>
                <a:spcPts val="0"/>
              </a:spcBef>
              <a:spcAft>
                <a:spcPts val="0"/>
              </a:spcAft>
              <a:buSzPts val="5100"/>
              <a:buNone/>
            </a:pPr>
            <a:r>
              <a:t/>
            </a:r>
            <a:endParaRPr sz="1600"/>
          </a:p>
          <a:p>
            <a:pPr indent="0" lvl="0" marL="812800" rtl="0" algn="l">
              <a:lnSpc>
                <a:spcPct val="100000"/>
              </a:lnSpc>
              <a:spcBef>
                <a:spcPts val="0"/>
              </a:spcBef>
              <a:spcAft>
                <a:spcPts val="0"/>
              </a:spcAft>
              <a:buSzPts val="5100"/>
              <a:buNone/>
            </a:pPr>
            <a:r>
              <a:t/>
            </a:r>
            <a:endParaRPr sz="1600"/>
          </a:p>
          <a:p>
            <a:pPr indent="0" lvl="0" marL="0" rtl="0" algn="l">
              <a:lnSpc>
                <a:spcPct val="100000"/>
              </a:lnSpc>
              <a:spcBef>
                <a:spcPts val="0"/>
              </a:spcBef>
              <a:spcAft>
                <a:spcPts val="0"/>
              </a:spcAft>
              <a:buSzPts val="5100"/>
              <a:buNone/>
            </a:pPr>
            <a:r>
              <a:t/>
            </a:r>
            <a:endParaRPr sz="1600"/>
          </a:p>
          <a:p>
            <a:pPr indent="0" lvl="0" marL="0" rtl="0" algn="l">
              <a:lnSpc>
                <a:spcPct val="100000"/>
              </a:lnSpc>
              <a:spcBef>
                <a:spcPts val="0"/>
              </a:spcBef>
              <a:spcAft>
                <a:spcPts val="0"/>
              </a:spcAft>
              <a:buSzPts val="900"/>
              <a:buNone/>
            </a:pPr>
            <a:r>
              <a:t/>
            </a:r>
            <a:endParaRPr sz="1600"/>
          </a:p>
          <a:p>
            <a:pPr indent="0" lvl="0" marL="0" rtl="0" algn="l">
              <a:lnSpc>
                <a:spcPct val="100000"/>
              </a:lnSpc>
              <a:spcBef>
                <a:spcPts val="0"/>
              </a:spcBef>
              <a:spcAft>
                <a:spcPts val="0"/>
              </a:spcAft>
              <a:buSzPts val="900"/>
              <a:buNone/>
            </a:pPr>
            <a:r>
              <a:t/>
            </a:r>
            <a:endParaRPr sz="1600"/>
          </a:p>
        </p:txBody>
      </p:sp>
      <p:sp>
        <p:nvSpPr>
          <p:cNvPr id="178" name="Google Shape;178;p35"/>
          <p:cNvSpPr txBox="1"/>
          <p:nvPr>
            <p:ph idx="2" type="body"/>
          </p:nvPr>
        </p:nvSpPr>
        <p:spPr>
          <a:xfrm>
            <a:off x="3750250" y="1022600"/>
            <a:ext cx="4858800" cy="5674800"/>
          </a:xfrm>
          <a:prstGeom prst="rect">
            <a:avLst/>
          </a:prstGeom>
          <a:noFill/>
          <a:ln>
            <a:noFill/>
          </a:ln>
        </p:spPr>
        <p:txBody>
          <a:bodyPr anchorCtr="0" anchor="t" bIns="101375" lIns="101375" spcFirstLastPara="1" rIns="101375" wrap="square" tIns="101375">
            <a:noAutofit/>
          </a:bodyPr>
          <a:lstStyle/>
          <a:p>
            <a:pPr indent="0" lvl="0" marL="0" rtl="0" algn="l">
              <a:lnSpc>
                <a:spcPct val="100000"/>
              </a:lnSpc>
              <a:spcBef>
                <a:spcPts val="0"/>
              </a:spcBef>
              <a:spcAft>
                <a:spcPts val="0"/>
              </a:spcAft>
              <a:buSzPts val="700"/>
              <a:buNone/>
            </a:pPr>
            <a:r>
              <a:rPr b="1" lang="sv" sz="1000"/>
              <a:t>Uppmuntra eleven att dagligen äta frukt, grönsaker och fullkornsprodukter!</a:t>
            </a:r>
            <a:endParaRPr sz="1000"/>
          </a:p>
          <a:p>
            <a:pPr indent="0" lvl="0" marL="0" rtl="0" algn="l">
              <a:lnSpc>
                <a:spcPct val="100000"/>
              </a:lnSpc>
              <a:spcBef>
                <a:spcPts val="0"/>
              </a:spcBef>
              <a:spcAft>
                <a:spcPts val="0"/>
              </a:spcAft>
              <a:buSzPts val="700"/>
              <a:buNone/>
            </a:pPr>
            <a:r>
              <a:t/>
            </a:r>
            <a:endParaRPr b="1" sz="1000"/>
          </a:p>
          <a:p>
            <a:pPr indent="0" lvl="0" marL="0" rtl="0" algn="l">
              <a:lnSpc>
                <a:spcPct val="100000"/>
              </a:lnSpc>
              <a:spcBef>
                <a:spcPts val="0"/>
              </a:spcBef>
              <a:spcAft>
                <a:spcPts val="0"/>
              </a:spcAft>
              <a:buSzPts val="700"/>
              <a:buNone/>
            </a:pPr>
            <a:r>
              <a:rPr b="1" lang="sv" sz="1000"/>
              <a:t>Rekommenderat intag av frukt och grönsaker är 500 gram per dag</a:t>
            </a:r>
            <a:r>
              <a:rPr lang="sv" sz="1000"/>
              <a:t>. Det motsvarar två frukter och två rejäla nävar grönsaker. Låt hälften av grönsakerna vara "grova” grönsaker, t.ex. morötter, broccoli, bönor, blomkål, kålrot eller vitkål. </a:t>
            </a:r>
            <a:r>
              <a:rPr b="1" lang="sv" sz="1000"/>
              <a:t>Välj gärna flera olika färger på frukt och grönsaker.</a:t>
            </a:r>
            <a:endParaRPr b="1" sz="1000"/>
          </a:p>
          <a:p>
            <a:pPr indent="0" lvl="0" marL="0" rtl="0" algn="l">
              <a:lnSpc>
                <a:spcPct val="100000"/>
              </a:lnSpc>
              <a:spcBef>
                <a:spcPts val="1300"/>
              </a:spcBef>
              <a:spcAft>
                <a:spcPts val="0"/>
              </a:spcAft>
              <a:buSzPts val="700"/>
              <a:buNone/>
            </a:pPr>
            <a:r>
              <a:rPr lang="sv" sz="1000"/>
              <a:t>Frukt och grönt har en stor hälsofördel då de innehåller t.ex. skyddande ämnen som antioxidanter som stärker immunförsvaret och hjälper oss att hålla oss friska. </a:t>
            </a:r>
            <a:endParaRPr sz="1000"/>
          </a:p>
          <a:p>
            <a:pPr indent="0" lvl="0" marL="0" rtl="0" algn="l">
              <a:lnSpc>
                <a:spcPct val="100000"/>
              </a:lnSpc>
              <a:spcBef>
                <a:spcPts val="1300"/>
              </a:spcBef>
              <a:spcAft>
                <a:spcPts val="0"/>
              </a:spcAft>
              <a:buSzPts val="700"/>
              <a:buNone/>
            </a:pPr>
            <a:r>
              <a:rPr b="1" lang="sv" sz="1000"/>
              <a:t>Det är bättre att äta en hel frukt än att dricka juice. (Juice innehåller också vitaminer, men betydligt mindre fibrer.) </a:t>
            </a:r>
            <a:endParaRPr b="1" sz="1000"/>
          </a:p>
          <a:p>
            <a:pPr indent="0" lvl="0" marL="0" rtl="0" algn="l">
              <a:lnSpc>
                <a:spcPct val="100000"/>
              </a:lnSpc>
              <a:spcBef>
                <a:spcPts val="1300"/>
              </a:spcBef>
              <a:spcAft>
                <a:spcPts val="0"/>
              </a:spcAft>
              <a:buSzPts val="700"/>
              <a:buNone/>
            </a:pPr>
            <a:r>
              <a:rPr lang="sv" sz="1000"/>
              <a:t>Uppmuntra till fullkornsbröd och fullkornsflingor. Fullkornsrika livsmedel (pasta, gröt, musli, ris, hirs, bulgur, bröd m.fl.)är en viktig del av hälsosamma och hållbara matvanor. </a:t>
            </a:r>
            <a:r>
              <a:rPr b="1" lang="sv" sz="1000"/>
              <a:t>Rekommenderat intag är 70–90 g fullkornsprodukter per dag, vilket ungefär motsvarar 3 portioner per dag. Fullkornsprodukter bidrar med mer vitaminer och mineraler, såsom järn </a:t>
            </a:r>
            <a:r>
              <a:rPr b="1" lang="sv" sz="1000"/>
              <a:t>t.ex</a:t>
            </a:r>
            <a:r>
              <a:rPr b="1" lang="sv" sz="1000"/>
              <a:t>.</a:t>
            </a:r>
            <a:endParaRPr sz="1000"/>
          </a:p>
          <a:p>
            <a:pPr indent="0" lvl="0" marL="0" rtl="0" algn="l">
              <a:lnSpc>
                <a:spcPct val="100000"/>
              </a:lnSpc>
              <a:spcBef>
                <a:spcPts val="1300"/>
              </a:spcBef>
              <a:spcAft>
                <a:spcPts val="0"/>
              </a:spcAft>
              <a:buSzPts val="700"/>
              <a:buNone/>
            </a:pPr>
            <a:r>
              <a:rPr lang="sv" sz="1000"/>
              <a:t>För att få nyckelhålsmärka produkter såsom gröt, bröd och pasta så måste de innehålla en större mängd fullkorn och fibrer samt mindre mängd salt, fett och socker. </a:t>
            </a:r>
            <a:endParaRPr sz="1000"/>
          </a:p>
          <a:p>
            <a:pPr indent="0" lvl="0" marL="0" rtl="0" algn="l">
              <a:lnSpc>
                <a:spcPct val="100000"/>
              </a:lnSpc>
              <a:spcBef>
                <a:spcPts val="1300"/>
              </a:spcBef>
              <a:spcAft>
                <a:spcPts val="0"/>
              </a:spcAft>
              <a:buSzPts val="700"/>
              <a:buNone/>
            </a:pPr>
            <a:r>
              <a:rPr b="1" lang="sv" sz="1000"/>
              <a:t>Fibrer finns frukt, bär och grönsaker men även i fullkorn, bönor och linser. </a:t>
            </a:r>
            <a:endParaRPr b="1" sz="1000"/>
          </a:p>
          <a:p>
            <a:pPr indent="0" lvl="0" marL="0" rtl="0" algn="l">
              <a:lnSpc>
                <a:spcPct val="100000"/>
              </a:lnSpc>
              <a:spcBef>
                <a:spcPts val="1300"/>
              </a:spcBef>
              <a:spcAft>
                <a:spcPts val="0"/>
              </a:spcAft>
              <a:buSzPts val="700"/>
              <a:buNone/>
            </a:pPr>
            <a:r>
              <a:rPr lang="sv" sz="1000"/>
              <a:t>Fibrer är bra för tarmfloran, minskar risken för förstoppning och ger en bra mättnad som kan minska småätande. Fibrer är även bra för tänderna p.g.a. ökad mängd saliv, samt stabiliserar både blodsocker och blodfetter. </a:t>
            </a:r>
            <a:endParaRPr b="1" sz="1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